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4"/>
  </p:notesMasterIdLst>
  <p:sldIdLst>
    <p:sldId id="257" r:id="rId5"/>
    <p:sldId id="264" r:id="rId6"/>
    <p:sldId id="299" r:id="rId7"/>
    <p:sldId id="298" r:id="rId8"/>
    <p:sldId id="297" r:id="rId9"/>
    <p:sldId id="296" r:id="rId10"/>
    <p:sldId id="289" r:id="rId11"/>
    <p:sldId id="300" r:id="rId12"/>
    <p:sldId id="30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115" d="100"/>
          <a:sy n="115" d="100"/>
        </p:scale>
        <p:origin x="258" y="108"/>
      </p:cViewPr>
      <p:guideLst>
        <p:guide orient="horz" pos="2160"/>
        <p:guide pos="3840"/>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2:47.697"/>
    </inkml:context>
    <inkml:brush xml:id="br0">
      <inkml:brushProperty name="width" value="0.5" units="cm"/>
      <inkml:brushProperty name="height" value="0.5" units="cm"/>
      <inkml:brushProperty name="color" value="#ED1C24"/>
    </inkml:brush>
  </inkml:definitions>
  <inkml:trace contextRef="#ctx0" brushRef="#br0">1 50,'0'0</inkml:trace>
  <inkml:trace contextRef="#ctx0" brushRef="#br0" timeOffset="925">26 1,'0'0,"0"0,0 0,0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3:04.476"/>
    </inkml:context>
    <inkml:brush xml:id="br0">
      <inkml:brushProperty name="width" value="0.5" units="cm"/>
      <inkml:brushProperty name="height" value="0.5" units="cm"/>
      <inkml:brushProperty name="color" value="#ED1C24"/>
    </inkml:brush>
  </inkml:definitions>
  <inkml:trace contextRef="#ctx0" brushRef="#br0">222 50,'25'0,"-25"0</inkml:trace>
  <inkml:trace contextRef="#ctx0" brushRef="#br0" timeOffset="797">25 50,'0'0,"0"0,0 0,-25-25,25 0,0 25,0 0,0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3:13.991"/>
    </inkml:context>
    <inkml:brush xml:id="br0">
      <inkml:brushProperty name="width" value="0.5" units="cm"/>
      <inkml:brushProperty name="height" value="0.5" units="cm"/>
      <inkml:brushProperty name="color" value="#ED1C24"/>
    </inkml:brush>
  </inkml:definitions>
  <inkml:trace contextRef="#ctx0" brushRef="#br0">839 25,'0'0,"-25"0,25 16,0-7,-49-9,31 18,11-11,-17 17,4-3,15-17,-44 45,27-26,19-21,-22 47,1-24,24-25,-50 49,26-24,22-23,2-2,0 0,0 0,2 23,-27 1,20-19,10 15,-5 5,0-18,25 60,-25-43,9-4,6 10,-15-6,12-11,1-1,-13 37,0-34,0-5,0 15,0 8,0-17,0 33,0-30,0-13,0 44,0-29,0-18,0 22,0-2,0-21,0 22,0 1,0-25,0 25,0-25,0 0,0 24,0-21,0 44,0-38,0 6,0 3,0-11,0 18,13 1,-1-3,-12 26,0-17,0-14,0 31,0-31,0-11,0 17,0-4,0-15,0 20,0-3,0-20,0 23,0-1,0-23,0 11,24 0,-24 13,25 0,-17-17,-16 8,33 34,-15-40,4 4,11 36,-13-26,-24-24,37 25,-25 0,24-25,-24 24,0-23,0 23,0 1,0-1,0 1,0 0,0-25,0 0,0 0,0 0,0 0</inkml:trace>
  <inkml:trace contextRef="#ctx0" brushRef="#br0" timeOffset="1913">1012 25,'0'0,"0"0,-25 0,18 0,-10 0,-8 0,-5 0,-14 0,-30-24,50 24,-2 0,-23 0,21 0,7 0,-4 0,9 0,7 0,-15 0,-13 18,24-12,-36-6,28 21,17-17,-45-4,26 23,21-21,-10 10,0-24,12 36,0-21,-25 19,0 27,22-41,-43 9,21 32,19-35,12-3,-30 14,14-7,-5 13,-10-6,25-3,0 5,-24 22,10-35,3-3,-14 38,9-33,8-7,8 40,0-12,0-24,-25 36,25 12,0-48,0 61,0-29,0-40,-25 44,25-24,0-25,0 49,25-24,-23-23,21 45,-23 27,0-61,24 23,-24 14,0-37,25 23,-25-11,9-16,7 6,-16 10,0-14,0 3,0 10,0-10,0-3,0 1,0 1,18 4,-12-10,-6 18,21-5,-17-15,-4 69,22-52,-19-20,-3 23,24-1,-24-23,0 23,0 1,0-23,25-4,-23 2,-2 0,23 25,1-25,-17 0,-14 24,24-7,-9-9,17 17,-7-25,-12 0,17 22,-21-20,-2 23,23-25,-21 0,22 25,1-1,-24-23,23 23,-23-23,47 23,-23 0,-20-19,14-10,-19 30,0-19,25-12,0 6,-25 0,0 0,0 0,24 0,1 0,21 0,-43 0,47 0,-26 0,-24 0,25 0,-12 0,-13 0,0 0,0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3:16.978"/>
    </inkml:context>
    <inkml:brush xml:id="br0">
      <inkml:brushProperty name="width" value="0.5" units="cm"/>
      <inkml:brushProperty name="height" value="0.5" units="cm"/>
      <inkml:brushProperty name="color" value="#ED1C24"/>
    </inkml:brush>
  </inkml:definitions>
  <inkml:trace contextRef="#ctx0" brushRef="#br0">260 13,'0'0,"24"0,-24 0,0 0,25 0,0 0,-1 0,-48 24,-1-24,13 0,-1 25,-11-25,22 0,-70-25,-2 25,64 0,-54-24,27 11,74 26</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3:21.853"/>
    </inkml:context>
    <inkml:brush xml:id="br0">
      <inkml:brushProperty name="width" value="0.5" units="cm"/>
      <inkml:brushProperty name="height" value="0.5" units="cm"/>
      <inkml:brushProperty name="color" value="#ED1C24"/>
    </inkml:brush>
  </inkml:definitions>
  <inkml:trace contextRef="#ctx0" brushRef="#br0">1407 297,'0'0,"0"0,25-24,-1 24,-12 0,1 0,8 0,-17 0,-4-25,19 25,-14 0,8 0,-1 0,13 0,-50 0,25-25,-15 25,5 0,-39-24,32 7,9 9,-41-17,13 25,23 0,-37-49,-13 28,52 17,-63-20,-18 1,86 21,-44 2,1-25,48 25,-23 0,-25 0,43 0,-13 0,-30 25,38-20,-3-10,-35 30,34-18,-20-14,-14 31,30-24,-11 0,5 0,2 12,-3 1,1-13,-3 0,7 0,-4 25,9-25,7 0,-15 24,5-5,13-13,-19 19,5-5,16-16,-21 46,2-28,21-20,-47 48,25-2,23-47,-23 48,-1 1,23-45,-21 39,-1 5,19-39,-15 30,20-16,0-17,-25 36,25 6,-9-31,-6 13,15 19,0-39,0 2,0 37,0-37,0-2,0 39,0-20,0-11,0 6,0 10,0-21,0 11,0 14,0-29,0 15,0-3,0-19,0 46,0-25,0-23,24 48,1 0,-24-46,23 19,-24 27,0-42,24 11,1 31,-19-37,13 1,-19 12,0-17,24-16,-13 18,3 4,-14 36,0-38,0 0,20-12,-15 0,19 25,-7 8,-9-17,17 9,-7-7,-12-11,19 17,-4-3,-17-17,19 20,-22-23,24-1,-1 0,-23 0,-1 24,24-24,-21 0,19 0,3 25,-21-21,16-8,5 4,-19 0,13 25,5-25,-7 8,16 8,16-16,-38 0,3 0,35 25,-24-25,-1 0,1 0,-10 0,-5 0,14 0,-6 0,-11 0,42 0,-10-19,-28 13,38-18,-27 2,-19 19,46-22,-25 2,-23 22,24-24,-13 13,-24-1,36 13,-21 0,19-24,3 24,-25-25,24 25,-10-13,-3 1,1 0,1 24,-13-36,24 24,-24 0,0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0:28.275"/>
    </inkml:context>
    <inkml:brush xml:id="br0">
      <inkml:brushProperty name="width" value="0.5" units="cm"/>
      <inkml:brushProperty name="height" value="0.5" units="cm"/>
      <inkml:brushProperty name="color" value="#ED1C24"/>
    </inkml:brush>
  </inkml:definitions>
  <inkml:trace contextRef="#ctx0" brushRef="#br0">1 25,'0'0,"0"0,0 0,25 25,-1-25,-11 0,24 0,-2 0,-21 0,60-25,-33 25,-33 0,42-24,17 24,-60 0,42 0,23 0,-70 0,72 0,-25 0,-47 0,70 0,2 0,-64 0,54 0,10 0,-59 0,69 0,-10 0,-53 0,57 0,-4 24,-39-24,28 0,36 0,-46 0,17 0,54 0,-75 0,1 0,73 25,-67-11,-13-3,55 13,-51-24,-20 0,72 25,-47-25,-30 0,27 25,-10-25,-28 0,38 0,-9 0,-31 0,16 0,-2 0,-21 0,22 0,25 0,-48 0,23 0,26 0,-48 0,45 0,27 24,-63-20,52 17,11 4,-56-19,38-12,-31 30,-18-16,10-16,8 8,-17 0,-16-24,8 48,22-24,-19 0,21 25,-3-25,-17 0,45 25,-3-2,-42-22,45 24,0-25,-49 0,50 25,-26-25,-22 0,46 24,-24-24,-20 0,17 25,4-25,-20 0,39 25,-19-1,-18-16,10-16,8 33,-17-17,-8-8,17 17,-5-5,-12-12,0 0,0 0,0 0</inkml:trace>
  <inkml:trace contextRef="#ctx0" brushRef="#br0" timeOffset="853">3603 519,'0'0,"0"0,0 0,0 0,0 0,0 0,24 0,1 0,-21 0,-4 0,21 0,-11 20,4 9,36 45,-27-27,3 5,-1 22,-12-34,-2-6,14 40,-25-58,0-7,0 15,0-7,0-9,0 4,0 1,0-13</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0:29.989"/>
    </inkml:context>
    <inkml:brush xml:id="br0">
      <inkml:brushProperty name="width" value="0.5" units="cm"/>
      <inkml:brushProperty name="height" value="0.5" units="cm"/>
      <inkml:brushProperty name="color" value="#ED1C24"/>
    </inkml:brush>
  </inkml:definitions>
  <inkml:trace contextRef="#ctx0" brushRef="#br0">469 248,'0'0,"0"0,0 0,0 24,25 1,-14-14,3 3,-14 35,12-24,0-1,-12 26,0-26,0-24,17 17,-9-9,-8 41,18-12,-11-24,-7-13</inkml:trace>
  <inkml:trace contextRef="#ctx0" brushRef="#br0" timeOffset="803">1 1,'0'0,"0"0,0 0,0 24,17-24,-10 0,6 0,-1 25,-12-25,0 24,0-23,25 23,-25 26,0-49,24 47,1 26,-23-69,-4 40,2 4,0-40,25 7,-25 33,0-37,24 1,-24 11,0-15,0 32,0-17,0-14,0 5,0 10,0-14,0-22</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0:31.690"/>
    </inkml:context>
    <inkml:brush xml:id="br0">
      <inkml:brushProperty name="width" value="0.5" units="cm"/>
      <inkml:brushProperty name="height" value="0.5" units="cm"/>
      <inkml:brushProperty name="color" value="#ED1C24"/>
    </inkml:brush>
  </inkml:definitions>
  <inkml:trace contextRef="#ctx0" brushRef="#br0">0 419,'0'0,"0"0,0 0,0 0,25 25,-25 0,22-3,-19-20,21 23,-24 23,0-47,25 24,-25-25,0 0,0 25,0 0,0-22,0 18,0-19,25-4,-25 27,0-19,0 13,0 5,0-16,24 9,-24 8,10-16,5 6,-15 35,0-39,0 2,0 37,-13-24,1-3,-12 26,11-24,26-50</inkml:trace>
  <inkml:trace contextRef="#ctx0" brushRef="#br0" timeOffset="1084">642 493,'0'0,"-25"-24,0-26,25 26,0 15,-24-32,-1-8,16 21,-7-18,-33-3,38 37,-3-1,-35-36,35 35,3 3,-38-38,24 24,50 50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0:33.621"/>
    </inkml:context>
    <inkml:brush xml:id="br0">
      <inkml:brushProperty name="width" value="0.5" units="cm"/>
      <inkml:brushProperty name="height" value="0.5" units="cm"/>
      <inkml:brushProperty name="color" value="#ED1C24"/>
    </inkml:brush>
  </inkml:definitions>
  <inkml:trace contextRef="#ctx0" brushRef="#br0">2455 198,'0'0,"0"0,0 0,-24 0,-26 0,26 25,16-18,-9-14,-57 7,57 0,-15 0,-18 0,19 0,-12 0,-31-25,39 13,-4-1,39 13</inkml:trace>
  <inkml:trace contextRef="#ctx0" brushRef="#br0" timeOffset="766">2036 272,'0'0,"0"0,-25 0,6 0,14 0,-20 0,-35-20,46 15,-60 30,8-25,58 0,-41 0,-23 0,70 0,-48 0,1 0,48 0,-47 0,-26 0,64 0,20 0</inkml:trace>
  <inkml:trace contextRef="#ctx0" brushRef="#br0" timeOffset="1397">1666 99,'-25'25,"-24"-25,3 15,18-5,-46 14,22-24,30 0,-27 25,10-25,28 0,-38 0,28 21,17-17,-45-4,24 0,25 0,0 0,0 0</inkml:trace>
  <inkml:trace contextRef="#ctx0" brushRef="#br0" timeOffset="1958">1395 124,'0'0,"-25"0,-24 0,-25 25,56-19,-63-12,7 6,49 0,1 0,-26-25,32 16,-13-7,-19 16,17-11,-8-2,17-12,11 25,1 0,12 0</inkml:trace>
  <inkml:trace contextRef="#ctx0" brushRef="#br0" timeOffset="2475">1197 75,'0'0,"0"0,0 0,-24 0,5 0,13 0,-19 24,-35-24,46 0,-60-24,8 2,58 19,-41 3,49 0</inkml:trace>
  <inkml:trace contextRef="#ctx0" brushRef="#br0" timeOffset="3130">1049 99,'0'0,"0"0,0 0,0 0,-49 0,16 0,16 0,-7 0,-30 0,34 0,-54 0,15-19,44 14,-84-20,56 25,37 0,-44 25,27-25,22 0,1 0</inkml:trace>
  <inkml:trace contextRef="#ctx0" brushRef="#br0" timeOffset="3627">975 75,'0'0,"0"0,0 0,-25 0,9 0,8 0,-66-25,17 25,40 0,-82-25,37 25,50 0,-62-24,29 24,41 0,-46 0,2 24,47-24,-73 0,0 0,70 0,-41 25,-29-25,62 0,-50 25,25-13,74-24</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20.753"/>
    </inkml:context>
    <inkml:brush xml:id="br0">
      <inkml:brushProperty name="width" value="0.5" units="cm"/>
      <inkml:brushProperty name="height" value="0.5" units="cm"/>
      <inkml:brushProperty name="color" value="#3165BB"/>
    </inkml:brush>
  </inkml:definitions>
  <inkml:trace contextRef="#ctx0" brushRef="#br0">0 25,'0'0,"0"0,0 0,0 0,0 0,50-24,24 24,-37 0,-74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24.250"/>
    </inkml:context>
    <inkml:brush xml:id="br0">
      <inkml:brushProperty name="width" value="0.5" units="cm"/>
      <inkml:brushProperty name="height" value="0.5" units="cm"/>
      <inkml:brushProperty name="color" value="#3165BB"/>
    </inkml:brush>
  </inkml:definitions>
  <inkml:trace contextRef="#ctx0" brushRef="#br0">544 108,'0'0,"0"0,-25 0,1 0,22 0,-46 0,-50-25,79 20,-36-15,-44 20,73 0,-22-24,-26-1,49 16,50 18</inkml:trace>
  <inkml:trace contextRef="#ctx0" brushRef="#br0" timeOffset="962">149 9,'0'0,"0"0,0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2:51.992"/>
    </inkml:context>
    <inkml:brush xml:id="br0">
      <inkml:brushProperty name="width" value="0.5" units="cm"/>
      <inkml:brushProperty name="height" value="0.5" units="cm"/>
      <inkml:brushProperty name="color" value="#ED1C24"/>
    </inkml:brush>
  </inkml:definitions>
  <inkml:trace contextRef="#ctx0" brushRef="#br0">25 1,'0'0,"0"0,-25 0,25 13,0-2,0-11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25.929"/>
    </inkml:context>
    <inkml:brush xml:id="br0">
      <inkml:brushProperty name="width" value="0.5" units="cm"/>
      <inkml:brushProperty name="height" value="0.5" units="cm"/>
      <inkml:brushProperty name="color" value="#3165BB"/>
    </inkml:brush>
  </inkml:definitions>
  <inkml:trace contextRef="#ctx0" brushRef="#br0">223 75,'-25'0,"25"23,0-22,0 12,0-26</inkml:trace>
  <inkml:trace contextRef="#ctx0" brushRef="#br0" timeOffset="797">395 50,'0'0,"0"0,0 0,0 0,-24 0,-1 0,0 0,21 0,-16 0,-5-25,18 19,-11 12,-6-6,15 0,-32 0,17 0,4 0,-10 0,-19 0,26-11,-3-2,26 13,0 0,0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27.406"/>
    </inkml:context>
    <inkml:brush xml:id="br0">
      <inkml:brushProperty name="width" value="0.5" units="cm"/>
      <inkml:brushProperty name="height" value="0.5" units="cm"/>
      <inkml:brushProperty name="color" value="#3165BB"/>
    </inkml:brush>
  </inkml:definitions>
  <inkml:trace contextRef="#ctx0" brushRef="#br0">173 26,'0'0,"0"0,0 0,0 0,0 0,0 0</inkml:trace>
  <inkml:trace contextRef="#ctx0" brushRef="#br0" timeOffset="843">0 1,'0'0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29.757"/>
    </inkml:context>
    <inkml:brush xml:id="br0">
      <inkml:brushProperty name="width" value="0.5" units="cm"/>
      <inkml:brushProperty name="height" value="0.5" units="cm"/>
      <inkml:brushProperty name="color" value="#3165BB"/>
    </inkml:brush>
  </inkml:definitions>
  <inkml:trace contextRef="#ctx0" brushRef="#br0">1 1444,'0'0,"0"0,0-25,0-24,0 0,0 41,0-34,0-32,0 60,0-46,0-14,0 56,0-13,25 6,-17 17,-16-33,32 16,-24 5,0-9,25 4,-13 1,1-1,36-25,-35 8,-3 10,38-17,-17 17,-15 15,8-33,-7 15,-11 21,17-11,-4 6,-15 14,20-20,-25 3,0 19,24 3,0-23,-23 22,11-12,1 1,11-13,-21 23,44-20,2-3,-41 21,33-41,9 20,-39 20,2-15,37-4,-34 16,17 16,16-8,-19 0,14 0,-44 0</inkml:trace>
  <inkml:trace contextRef="#ctx0" brushRef="#br0" timeOffset="1300">914 383,'0'0,"0"0,24-25,1 25,-13 0,25-24,-15 2,-19 19,46-22,-1 2,-46 22,47 1,25 0,-73 0,47-25,26 25,-66 0,34-25,32 1,-62 20,25-17,13-4,-39 19,52-12,-14 18,-33 0,17 0,17-25,-30 25,9 0,20 0,-25 0,2 0,23 0,-22 0,-5 0,28 0,-20-15,-11 5,30 10,-15 17,-18-9,8-8,14 19,-26-13,37-6,-8 0,-33 0,17 0,20 0,-41 0,46 0,-2 0,-47 0,48-25,1 25,-47 0,43 0,-21 0,-22 0,43 0,-21 0,-21 0,41 0,-20 0,-19 0,37 0,-18 0,-17 0,33 0,8-25,-38 25,3 0,35 0,-24 0,0 0,24 0,-21 0,-7 0,29 0,-19 0,-13 0,56 0,-39 0,-21 0,36 0,-13 19,-25-13,37-6,14 0,-52 0,39 0,-5-23,-41 21,45 2,0 0,-48 0,23 0,26 0,-47 0,18 0,29-24,-44 20,37 8,7-4,-41 0,6-25,-2 13,-26 24</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34.579"/>
    </inkml:context>
    <inkml:brush xml:id="br0">
      <inkml:brushProperty name="width" value="0.5" units="cm"/>
      <inkml:brushProperty name="height" value="0.5" units="cm"/>
      <inkml:brushProperty name="color" value="#3165BB"/>
    </inkml:brush>
  </inkml:definitions>
  <inkml:trace contextRef="#ctx0" brushRef="#br0">3504 173,'0'0,"0"0,0 0</inkml:trace>
  <inkml:trace contextRef="#ctx0" brushRef="#br0" timeOffset="1050">3405 0,'0'0,"0"0,0 0,-24 0,-44 22,62-19,-69-3,-71 24,144-24,-121 0,-50 0,164 0,-154 25,15-25,128 0,-108 25,-20-25,116 0,-109 0,-32 0,123 0,-97 24,-26-24,109 0,-69 25,-64 24,111-38,-26 3,-85 35,102-25,-8 2,-365 72,468-98</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36.646"/>
    </inkml:context>
    <inkml:brush xml:id="br0">
      <inkml:brushProperty name="width" value="0.5" units="cm"/>
      <inkml:brushProperty name="height" value="0.5" units="cm"/>
      <inkml:brushProperty name="color" value="#3165BB"/>
    </inkml:brush>
  </inkml:definitions>
  <inkml:trace contextRef="#ctx0" brushRef="#br0">4161 50,'0'0,"0"0,0 0,0 0,-24 0,-1 0,4 11,-7 3,-46-14,27 0,-5 0,-47 0,57-14,10 3,-66 11,34 0,29 0,-64 25,28-25,44 0,-121 24,29-24,90 0,-144 25,29-25,115 0,-143 25,-14-2,174-22,-210 49,3-26,216-24,-219 50,-49-1,246-44,-222 39,-616 30,624-53,478-42</inkml:trace>
  <inkml:trace contextRef="#ctx0" brushRef="#br0" timeOffset="925">4137 75,'0'0,"0"0,0 0,-25 0,0-25,-18 25,37 0,-43-25,-23 2,70 22,-72 1,-74 24,141-22,-134-4,-32 27,158-23,-143 21,-39 1,163-19,-105 15,-58 5,163-21,-129 41,-59-20,-47 21,-178 31,447-77</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38.376"/>
    </inkml:context>
    <inkml:brush xml:id="br0">
      <inkml:brushProperty name="width" value="0.5" units="cm"/>
      <inkml:brushProperty name="height" value="0.5" units="cm"/>
      <inkml:brushProperty name="color" value="#3165BB"/>
    </inkml:brush>
  </inkml:definitions>
  <inkml:trace contextRef="#ctx0" brushRef="#br0">3701 25,'0'0,"-25"0,0 0,-11 0,-2 0,-85 0,53-14,16 3,-94 11,69 0,35 0,-104 0,43 18,62-11,-80-7,-11 0,95 0,-109 25,-22-4,143-18,-146 22,-10 21,169-43,-184 47,2-1,195-49,-221 49,-420 99,520-119,244-58</inkml:trace>
  <inkml:trace contextRef="#ctx0" brushRef="#br0" timeOffset="938">2418 74,'0'0,"-25"25,16-16,-7 7,-8 8,2-13,-6 3,-46 11,36-13,2 0,-62-12,51 0,20 0,-47-24,23 24,28 0,-51-25,0 25,49 0,-74 0,17 0,66 0,-83 0,10 0,79 0,-113 25,27-1,93-24,-120 25,-1 0,114-23,-103 45,-35-22,133-23,-118 45,-15-22,118-20,-88 39,44-19,148-50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40.131"/>
    </inkml:context>
    <inkml:brush xml:id="br0">
      <inkml:brushProperty name="width" value="0.5" units="cm"/>
      <inkml:brushProperty name="height" value="0.5" units="cm"/>
      <inkml:brushProperty name="color" value="#3165BB"/>
    </inkml:brush>
  </inkml:definitions>
  <inkml:trace contextRef="#ctx0" brushRef="#br0">3627 197,'-25'0,"-24"25,40-20,-56-10,-9 30,55-19,-36-12,5 6,35 0,-44 0,-15 0,45 0,-16 0,-29 0,51 0,-3 0,-48 0,34 0,6 0,-40 0,13-15,23 5,-60 10,19 0,34 0,-78 0,19 17,60-9,-104 16,26-3,96-17,-122 21,-8-3,139-20,-131 23,6 23,136-47,-142 73,0 0,143-71,10-6</inkml:trace>
  <inkml:trace contextRef="#ctx0" brushRef="#br0" timeOffset="792">3331 25,'0'0,"-25"0,8 17,9-10,-66 18,19-25,36 0,-79 25,-8-25,88 0,-56 0,6 23,62-22,-92-1,24 0,74 0,-124 0,1 0,115 0,-107 25,-9-25,109 0,-118 25,-15-1,118-18,-63 13,-6 6,71-18,-67 10,-4 8,65-16,-55 7,-35 8,85-4,-20 10,-40 19,51-25,-3 1,-47 25,45-24,7-3,46-23</inkml:trace>
  <inkml:trace contextRef="#ctx0" brushRef="#br0" timeOffset="1488">3183 74,'0'0,"0"0,-25 0,0 0,-24-25,45 24,-91 2,-3-25,84 20,-71 8,-38-29,97 25,-72 0,0 0,74 0,-51 25,-48-25,83 0,-68 0,-40 0,87 10,-27 4,-60 11,66-1,-8 1,-58 25,55-24,13-3,-43 51,34-15,30-19,-89 34,48-24,52-26,48-24</inkml:trace>
  <inkml:trace contextRef="#ctx0" brushRef="#br0" timeOffset="2390">1505 321,'-25'0,"-24"0,-25 0,67 0,-60 0,-7 0,63 0,-77 0,14 0,58 0,-42 24,9-24,35 0,-21 25,-39-25,50 0,-26 25,0 24,21-29,-16 9,-29 21,38-14,-2 2,-36 36,33-33,8-8,-16 65,18-51,13-19,-32 70,15-45,21-32,-35 53,24-37,50-74</inkml:trace>
  <inkml:trace contextRef="#ctx0" brushRef="#br0" timeOffset="3189">1900 148,'0'0,"-25"0,1 25,13-15,-3-20,-36 10,28 11,-5 2,-22-13,24 0,0 0,-24 25,19-25,11 0,-31 0,17 0,17 0,-33 0,12 19,24-13,-61-6,33 20,33-16,-66 21,8-3,58-19,-66 46,26-1,47-47,-73 49,0 24,70-70,-42 66,-28 4,66-66,-33 58,-33 8,60-60,-21 46,-39 14,54-55,-10 61,30-80</inkml:trace>
  <inkml:trace contextRef="#ctx0" brushRef="#br0" timeOffset="3940">1752 247,'0'0,"0"0,0 0,-25 0,0 0,25 0,-49 0,46 0,-43-25,-4 25,41 0,-56-25,16 25,35 0,-71 0,36 0,33 0,-67 25,9 0,36-6,-22 11,-39 19,40-13,-5 2,-35 36,30-32,15-10,-45 42,37-12,25-25,-61 86,48-61,100-124</inkml:trace>
  <inkml:trace contextRef="#ctx0" brushRef="#br0" timeOffset="4709">1653 222,'0'0,"0"0,0 0,0 0,-25 0,1 0,13 0,-3 0,-35 0,23 0,2 0,-50-25,17 25,16 0,-33 0,10 0,29 0,-39 25,21-7,32-11,-53 42,15-29,44-15,-84 44,36-28,52-17,-63 70,5-28,64-43,-69 71,25 0,49-74,-74 123,0-24,67-90,14-18</inkml:trace>
  <inkml:trace contextRef="#ctx0" brushRef="#br0" timeOffset="5483">1554 173,'0'0,"0"0,-24 0,3 20,17-16,-21-4,-43 0,62 0,-43 0,-24 0,72 0,-48 0,-25 25,71-24,-68-2,-3 1,66 0,-58 0,-8 25,59-20,-44 14,9 31,37-37,-48 23,-13 13,49-31,-24 63,-25 42,45-73,-16 24,-4 49,26-55,-3 12,-24 68,36-64,4-20,10-64</inkml:trace>
  <inkml:trace contextRef="#ctx0" brushRef="#br0" timeOffset="6382">1579 345,'-25'0,"4"0,18 0,-22 0,-11 0,23 0,-37 0,-10 0,46 0,-84 0,31 0,60 0,-92 25,28-1,68-23,-96 23,25 1,70-23,-66 21,-4 26,64-42,-54 60,15-18,40-39,-56 30,16 9,35-35,-22 46,-13-11,35-34,-21 20,-15 39,29-32,-7 15,-21 41,36-35,1-2,-13 62,12-42,2-14,-14 32,9-20,7-35,9-44</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50.377"/>
    </inkml:context>
    <inkml:brush xml:id="br0">
      <inkml:brushProperty name="width" value="0.5" units="cm"/>
      <inkml:brushProperty name="height" value="0.5" units="cm"/>
      <inkml:brushProperty name="color" value="#3165BB"/>
    </inkml:brush>
  </inkml:definitions>
  <inkml:trace contextRef="#ctx0" brushRef="#br0">1 432,'0'0,"0"0,0 0,25 0,-1 0,1 0,0 0,-25 0,0-25,19-14,-14 29,20-64,-25-9,0 67,49-107,-24 61,-50 124</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54.420"/>
    </inkml:context>
    <inkml:brush xml:id="br0">
      <inkml:brushProperty name="width" value="0.5" units="cm"/>
      <inkml:brushProperty name="height" value="0.5" units="cm"/>
      <inkml:brushProperty name="color" value="#3165BB"/>
    </inkml:brush>
  </inkml:definitions>
  <inkml:trace contextRef="#ctx0" brushRef="#br0">1049 197,'-25'0,"-24"0,-9 15,17-5,-82 15,23-9,52-8,-100 42,55-13,63-25,-94 62,43-13,64-48,-57 61,37-37,74-74</inkml:trace>
  <inkml:trace contextRef="#ctx0" brushRef="#br0" timeOffset="832">1345 49,'0'0,"0"0,0 0,0 0,0 0,-25 0,1 0,18 0,-38 0,-5 0,34 0,-44-24,-15 24,55-10,-11-5,-44 40,51-14,-4 2,-71 12,47 13,3-2,-75 38,49-30,24-14,50-30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56.056"/>
    </inkml:context>
    <inkml:brush xml:id="br0">
      <inkml:brushProperty name="width" value="0.5" units="cm"/>
      <inkml:brushProperty name="height" value="0.5" units="cm"/>
      <inkml:brushProperty name="color" value="#3165BB"/>
    </inkml:brush>
  </inkml:definitions>
  <inkml:trace contextRef="#ctx0" brushRef="#br0">883 0,'-25'0,"-22"0,45 0,-72 0,-25 25,97-25,-119 24,22-24,95 0,-66 25,-4 0,61-21,2 16,-39 30,39-39,-2 52,-37 11,37-54,-23 108,-13 20,30-91,38-114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2:49.302"/>
    </inkml:context>
    <inkml:brush xml:id="br0">
      <inkml:brushProperty name="width" value="0.5" units="cm"/>
      <inkml:brushProperty name="height" value="0.5" units="cm"/>
      <inkml:brushProperty name="color" value="#ED1C24"/>
    </inkml:brush>
  </inkml:definitions>
  <inkml:trace contextRef="#ctx0" brushRef="#br0">1 149,'0'0,"0"0,0 0,0 0,0 0,0 0,0 0</inkml:trace>
  <inkml:trace contextRef="#ctx0" brushRef="#br0" timeOffset="727">75 50,'0'0,"0"0,0 0,0 0,0 0</inkml:trace>
  <inkml:trace contextRef="#ctx0" brushRef="#br0" timeOffset="1320">445 1,'0'0,"0"0</inkml:trace>
  <inkml:trace contextRef="#ctx0" brushRef="#br0" timeOffset="1954">198 26,'0'0,"0"0,0 0,0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57.013"/>
    </inkml:context>
    <inkml:brush xml:id="br0">
      <inkml:brushProperty name="width" value="0.5" units="cm"/>
      <inkml:brushProperty name="height" value="0.5" units="cm"/>
      <inkml:brushProperty name="color" value="#3165BB"/>
    </inkml:brush>
  </inkml:definitions>
  <inkml:trace contextRef="#ctx0" brushRef="#br0">149 1,'0'0,"0"0,0 24,-25-24,18 0,14 50,-7 24,-10-44,-5 14,-9 30,12-50,-1 1,-12 49,25-51,0 4,-24 22,24-22,0-5,0 52,0-43,0-12,0 55,0-23,0-28,0-23</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21:57.740"/>
    </inkml:context>
    <inkml:brush xml:id="br0">
      <inkml:brushProperty name="width" value="0.5" units="cm"/>
      <inkml:brushProperty name="height" value="0.5" units="cm"/>
      <inkml:brushProperty name="color" value="#3165BB"/>
    </inkml:brush>
  </inkml:definitions>
  <inkml:trace contextRef="#ctx0" brushRef="#br0">297 0,'0'0,"0"0,0 0,0 0,0 25,-16-9,7-7,-40 40,31 5,11-34,-18 54,-12-18,25-38,-13 56,4-32,18-34,-22 66,2-6,21-62,2 92,-24 26,23-123,2-2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2:53.049"/>
    </inkml:context>
    <inkml:brush xml:id="br0">
      <inkml:brushProperty name="width" value="0.5" units="cm"/>
      <inkml:brushProperty name="height" value="0.5" units="cm"/>
      <inkml:brushProperty name="color" value="#ED1C24"/>
    </inkml:brush>
  </inkml:definitions>
  <inkml:trace contextRef="#ctx0" brushRef="#br0">1 0,'0'0,"0"0,0 0,0 0,0 0,0 0,0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2:53.674"/>
    </inkml:context>
    <inkml:brush xml:id="br0">
      <inkml:brushProperty name="width" value="0.5" units="cm"/>
      <inkml:brushProperty name="height" value="0.5" units="cm"/>
      <inkml:brushProperty name="color" value="#ED1C24"/>
    </inkml:brush>
  </inkml:definitions>
  <inkml:trace contextRef="#ctx0" brushRef="#br0">0 1,'0'0,"0"0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2:54.326"/>
    </inkml:context>
    <inkml:brush xml:id="br0">
      <inkml:brushProperty name="width" value="0.5" units="cm"/>
      <inkml:brushProperty name="height" value="0.5" units="cm"/>
      <inkml:brushProperty name="color" value="#ED1C24"/>
    </inkml:brush>
  </inkml:definitions>
  <inkml:trace contextRef="#ctx0" brushRef="#br0">62 25,'0'0,"0"0,-24 0,-1 0,13 0,12 0,12-25,-12 25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2:58.613"/>
    </inkml:context>
    <inkml:brush xml:id="br0">
      <inkml:brushProperty name="width" value="0.5" units="cm"/>
      <inkml:brushProperty name="height" value="0.5" units="cm"/>
      <inkml:brushProperty name="color" value="#ED1C24"/>
    </inkml:brush>
  </inkml:definitions>
  <inkml:trace contextRef="#ctx0" brushRef="#br0">0 0,'0'0,"0"0,0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3:01.777"/>
    </inkml:context>
    <inkml:brush xml:id="br0">
      <inkml:brushProperty name="width" value="0.5" units="cm"/>
      <inkml:brushProperty name="height" value="0.5" units="cm"/>
      <inkml:brushProperty name="color" value="#ED1C24"/>
    </inkml:brush>
  </inkml:definitions>
  <inkml:trace contextRef="#ctx0" brushRef="#br0">1 0,'0'0,"0"0,24 0,-24 0</inkml:trace>
  <inkml:trace contextRef="#ctx0" brushRef="#br0" timeOffset="686">371 74,'0'0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8-23T11:03:03.265"/>
    </inkml:context>
    <inkml:brush xml:id="br0">
      <inkml:brushProperty name="width" value="0.5" units="cm"/>
      <inkml:brushProperty name="height" value="0.5" units="cm"/>
      <inkml:brushProperty name="color" value="#ED1C24"/>
    </inkml:brush>
  </inkml:definitions>
  <inkml:trace contextRef="#ctx0" brushRef="#br0">0 25,'0'0,"0"0,0 0,0 0,25-24,-5 24,-16 0,-4 0,0 0,0 0,0 0,0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8/25/2020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25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25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25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25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25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25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25 August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25 August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25 August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25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25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25 August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TjAO1y4PVD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4.png"/><Relationship Id="rId18" Type="http://schemas.openxmlformats.org/officeDocument/2006/relationships/image" Target="../media/image16.png"/><Relationship Id="rId26" Type="http://schemas.openxmlformats.org/officeDocument/2006/relationships/image" Target="../media/image20.png"/><Relationship Id="rId3" Type="http://schemas.openxmlformats.org/officeDocument/2006/relationships/customXml" Target="../ink/ink1.xml"/><Relationship Id="rId21" Type="http://schemas.openxmlformats.org/officeDocument/2006/relationships/customXml" Target="../ink/ink11.xml"/><Relationship Id="rId7" Type="http://schemas.openxmlformats.org/officeDocument/2006/relationships/customXml" Target="../ink/ink3.xml"/><Relationship Id="rId12" Type="http://schemas.openxmlformats.org/officeDocument/2006/relationships/customXml" Target="../ink/ink6.xml"/><Relationship Id="rId17" Type="http://schemas.openxmlformats.org/officeDocument/2006/relationships/customXml" Target="../ink/ink9.xml"/><Relationship Id="rId25" Type="http://schemas.openxmlformats.org/officeDocument/2006/relationships/customXml" Target="../ink/ink13.xml"/><Relationship Id="rId2" Type="http://schemas.openxmlformats.org/officeDocument/2006/relationships/image" Target="../media/image9.jpeg"/><Relationship Id="rId16" Type="http://schemas.openxmlformats.org/officeDocument/2006/relationships/image" Target="../media/image15.png"/><Relationship Id="rId20" Type="http://schemas.openxmlformats.org/officeDocument/2006/relationships/image" Target="../media/image17.png"/><Relationship Id="rId1" Type="http://schemas.openxmlformats.org/officeDocument/2006/relationships/slideLayout" Target="../slideLayouts/slideLayout12.xml"/><Relationship Id="rId6" Type="http://schemas.openxmlformats.org/officeDocument/2006/relationships/image" Target="../media/image11.png"/><Relationship Id="rId11" Type="http://schemas.openxmlformats.org/officeDocument/2006/relationships/customXml" Target="../ink/ink5.xml"/><Relationship Id="rId24" Type="http://schemas.openxmlformats.org/officeDocument/2006/relationships/image" Target="../media/image19.png"/><Relationship Id="rId5" Type="http://schemas.openxmlformats.org/officeDocument/2006/relationships/customXml" Target="../ink/ink2.xml"/><Relationship Id="rId15" Type="http://schemas.openxmlformats.org/officeDocument/2006/relationships/customXml" Target="../ink/ink8.xml"/><Relationship Id="rId23" Type="http://schemas.openxmlformats.org/officeDocument/2006/relationships/customXml" Target="../ink/ink12.xml"/><Relationship Id="rId28" Type="http://schemas.openxmlformats.org/officeDocument/2006/relationships/image" Target="../media/image4.jpeg"/><Relationship Id="rId10" Type="http://schemas.openxmlformats.org/officeDocument/2006/relationships/image" Target="../media/image13.png"/><Relationship Id="rId19" Type="http://schemas.openxmlformats.org/officeDocument/2006/relationships/customXml" Target="../ink/ink10.xml"/><Relationship Id="rId4" Type="http://schemas.openxmlformats.org/officeDocument/2006/relationships/image" Target="../media/image10.png"/><Relationship Id="rId9" Type="http://schemas.openxmlformats.org/officeDocument/2006/relationships/customXml" Target="../ink/ink4.xml"/><Relationship Id="rId14" Type="http://schemas.openxmlformats.org/officeDocument/2006/relationships/customXml" Target="../ink/ink7.xml"/><Relationship Id="rId22" Type="http://schemas.openxmlformats.org/officeDocument/2006/relationships/image" Target="../media/image18.png"/><Relationship Id="rId27"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9.jpeg"/><Relationship Id="rId7" Type="http://schemas.openxmlformats.org/officeDocument/2006/relationships/image" Target="../media/image16.jpeg"/><Relationship Id="rId2" Type="http://schemas.openxmlformats.org/officeDocument/2006/relationships/image" Target="../media/image12.jpeg"/><Relationship Id="rId1" Type="http://schemas.openxmlformats.org/officeDocument/2006/relationships/slideLayout" Target="../slideLayouts/slideLayout1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customXml" Target="../ink/ink19.xml"/><Relationship Id="rId18" Type="http://schemas.openxmlformats.org/officeDocument/2006/relationships/image" Target="../media/image37.png"/><Relationship Id="rId26" Type="http://schemas.openxmlformats.org/officeDocument/2006/relationships/image" Target="../media/image41.png"/><Relationship Id="rId3" Type="http://schemas.openxmlformats.org/officeDocument/2006/relationships/customXml" Target="../ink/ink14.xml"/><Relationship Id="rId21" Type="http://schemas.openxmlformats.org/officeDocument/2006/relationships/customXml" Target="../ink/ink23.xml"/><Relationship Id="rId34" Type="http://schemas.openxmlformats.org/officeDocument/2006/relationships/image" Target="../media/image45.png"/><Relationship Id="rId7" Type="http://schemas.openxmlformats.org/officeDocument/2006/relationships/customXml" Target="../ink/ink16.xml"/><Relationship Id="rId12" Type="http://schemas.openxmlformats.org/officeDocument/2006/relationships/image" Target="../media/image34.png"/><Relationship Id="rId17" Type="http://schemas.openxmlformats.org/officeDocument/2006/relationships/customXml" Target="../ink/ink21.xml"/><Relationship Id="rId25" Type="http://schemas.openxmlformats.org/officeDocument/2006/relationships/customXml" Target="../ink/ink25.xml"/><Relationship Id="rId33" Type="http://schemas.openxmlformats.org/officeDocument/2006/relationships/customXml" Target="../ink/ink29.xml"/><Relationship Id="rId38" Type="http://schemas.openxmlformats.org/officeDocument/2006/relationships/image" Target="../media/image47.png"/><Relationship Id="rId2" Type="http://schemas.openxmlformats.org/officeDocument/2006/relationships/image" Target="../media/image18.jpeg"/><Relationship Id="rId16" Type="http://schemas.openxmlformats.org/officeDocument/2006/relationships/image" Target="../media/image36.png"/><Relationship Id="rId20" Type="http://schemas.openxmlformats.org/officeDocument/2006/relationships/image" Target="../media/image38.png"/><Relationship Id="rId29" Type="http://schemas.openxmlformats.org/officeDocument/2006/relationships/customXml" Target="../ink/ink27.xml"/><Relationship Id="rId1" Type="http://schemas.openxmlformats.org/officeDocument/2006/relationships/slideLayout" Target="../slideLayouts/slideLayout12.xml"/><Relationship Id="rId6" Type="http://schemas.openxmlformats.org/officeDocument/2006/relationships/image" Target="../media/image31.png"/><Relationship Id="rId11" Type="http://schemas.openxmlformats.org/officeDocument/2006/relationships/customXml" Target="../ink/ink18.xml"/><Relationship Id="rId24" Type="http://schemas.openxmlformats.org/officeDocument/2006/relationships/image" Target="../media/image40.png"/><Relationship Id="rId32" Type="http://schemas.openxmlformats.org/officeDocument/2006/relationships/image" Target="../media/image44.png"/><Relationship Id="rId37" Type="http://schemas.openxmlformats.org/officeDocument/2006/relationships/customXml" Target="../ink/ink31.xml"/><Relationship Id="rId5" Type="http://schemas.openxmlformats.org/officeDocument/2006/relationships/customXml" Target="../ink/ink15.xml"/><Relationship Id="rId15" Type="http://schemas.openxmlformats.org/officeDocument/2006/relationships/customXml" Target="../ink/ink20.xml"/><Relationship Id="rId23" Type="http://schemas.openxmlformats.org/officeDocument/2006/relationships/customXml" Target="../ink/ink24.xml"/><Relationship Id="rId28" Type="http://schemas.openxmlformats.org/officeDocument/2006/relationships/image" Target="../media/image42.png"/><Relationship Id="rId36" Type="http://schemas.openxmlformats.org/officeDocument/2006/relationships/image" Target="../media/image46.png"/><Relationship Id="rId10" Type="http://schemas.openxmlformats.org/officeDocument/2006/relationships/image" Target="../media/image33.png"/><Relationship Id="rId19" Type="http://schemas.openxmlformats.org/officeDocument/2006/relationships/customXml" Target="../ink/ink22.xml"/><Relationship Id="rId31" Type="http://schemas.openxmlformats.org/officeDocument/2006/relationships/customXml" Target="../ink/ink28.xml"/><Relationship Id="rId4" Type="http://schemas.openxmlformats.org/officeDocument/2006/relationships/image" Target="../media/image30.png"/><Relationship Id="rId9" Type="http://schemas.openxmlformats.org/officeDocument/2006/relationships/customXml" Target="../ink/ink17.xml"/><Relationship Id="rId14" Type="http://schemas.openxmlformats.org/officeDocument/2006/relationships/image" Target="../media/image35.png"/><Relationship Id="rId22" Type="http://schemas.openxmlformats.org/officeDocument/2006/relationships/image" Target="../media/image39.png"/><Relationship Id="rId27" Type="http://schemas.openxmlformats.org/officeDocument/2006/relationships/customXml" Target="../ink/ink26.xml"/><Relationship Id="rId30" Type="http://schemas.openxmlformats.org/officeDocument/2006/relationships/image" Target="../media/image43.png"/><Relationship Id="rId35" Type="http://schemas.openxmlformats.org/officeDocument/2006/relationships/customXml" Target="../ink/ink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54782032"/>
              </p:ext>
            </p:extLst>
          </p:nvPr>
        </p:nvGraphicFramePr>
        <p:xfrm>
          <a:off x="0" y="47981"/>
          <a:ext cx="11906451" cy="630277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34876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المراجعة:أ. </a:t>
                      </a:r>
                      <a:r>
                        <a:rPr lang="ar-AE" sz="1200" b="1" dirty="0" smtClean="0">
                          <a:latin typeface="Sakkal Majalla" panose="02000000000000000000" pitchFamily="2" charset="-78"/>
                          <a:cs typeface="Sakkal Majalla" panose="02000000000000000000" pitchFamily="2" charset="-78"/>
                        </a:rPr>
                        <a:t>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en-US" sz="1200" b="1" dirty="0">
                          <a:latin typeface="Sakkal Majalla" panose="02000000000000000000" pitchFamily="2" charset="-78"/>
                          <a:cs typeface="Sakkal Majalla" panose="02000000000000000000" pitchFamily="2" charset="-78"/>
                        </a:rPr>
                        <a:t>    </a:t>
                      </a:r>
                      <a:r>
                        <a:rPr lang="ar-AE" sz="1200" b="1" baseline="0" dirty="0">
                          <a:latin typeface="Sakkal Majalla" panose="02000000000000000000" pitchFamily="2" charset="-78"/>
                          <a:cs typeface="Sakkal Majalla" panose="02000000000000000000" pitchFamily="2" charset="-78"/>
                        </a:rPr>
                        <a:t> </a:t>
                      </a:r>
                      <a:r>
                        <a:rPr lang="ar-AE" sz="1200" dirty="0">
                          <a:latin typeface="Sakkal Majalla" pitchFamily="2" charset="-78"/>
                          <a:cs typeface="Sakkal Majalla" pitchFamily="2" charset="-78"/>
                        </a:rPr>
                        <a:t>امنة ظافر </a:t>
                      </a:r>
                      <a:r>
                        <a:rPr lang="ar-SA" sz="1200" dirty="0">
                          <a:latin typeface="Sakkal Majalla" pitchFamily="2" charset="-78"/>
                          <a:cs typeface="Sakkal Majalla" pitchFamily="2" charset="-78"/>
                        </a:rPr>
                        <a:t>الكتبي- رهف العساف </a:t>
                      </a:r>
                      <a:r>
                        <a:rPr lang="en-US" sz="1200" b="1"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en-GB" sz="1200" b="1" dirty="0" err="1">
                          <a:latin typeface="Sakkal Majalla" pitchFamily="2" charset="-78"/>
                          <a:cs typeface="Sakkal Majalla" pitchFamily="2" charset="-78"/>
                        </a:rPr>
                        <a:t>التعودعلى</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فتح</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صنبور</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الماء</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البارد</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وتجنب</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فتح</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صنبور</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الماء</a:t>
                      </a:r>
                      <a:r>
                        <a:rPr lang="en-GB" sz="1200" b="1" dirty="0">
                          <a:latin typeface="Sakkal Majalla" pitchFamily="2" charset="-78"/>
                          <a:cs typeface="Sakkal Majalla" pitchFamily="2" charset="-78"/>
                        </a:rPr>
                        <a:t> </a:t>
                      </a:r>
                      <a:r>
                        <a:rPr lang="en-GB" sz="1200" b="1" dirty="0" err="1">
                          <a:latin typeface="Sakkal Majalla" pitchFamily="2" charset="-78"/>
                          <a:cs typeface="Sakkal Majalla" pitchFamily="2" charset="-78"/>
                        </a:rPr>
                        <a:t>الساخن</a:t>
                      </a:r>
                      <a:r>
                        <a:rPr lang="en-GB" sz="1200" b="1" dirty="0">
                          <a:latin typeface="Sakkal Majalla" pitchFamily="2" charset="-78"/>
                          <a:cs typeface="Sakkal Majalla" pitchFamily="2" charset="-78"/>
                        </a:rPr>
                        <a:t> </a:t>
                      </a:r>
                      <a:endParaRPr lang="en-US" sz="1200" b="1" dirty="0">
                        <a:latin typeface="Sakkal Majalla" pitchFamily="2" charset="-78"/>
                        <a:cs typeface="Sakkal Majalla"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AE" sz="1200" b="1">
                          <a:latin typeface="Sakkal Majalla" panose="02000000000000000000" pitchFamily="2" charset="-78"/>
                          <a:cs typeface="Sakkal Majalla" panose="02000000000000000000" pitchFamily="2" charset="-78"/>
                        </a:rPr>
                        <a:t>: </a:t>
                      </a:r>
                      <a:r>
                        <a:rPr lang="en-GB" sz="1200" b="1">
                          <a:latin typeface="Sakkal Majalla" panose="02000000000000000000" pitchFamily="2" charset="-78"/>
                          <a:cs typeface="Sakkal Majalla" panose="02000000000000000000" pitchFamily="2" charset="-78"/>
                        </a:rPr>
                        <a:t>8 -7</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a:t>
                      </a:r>
                      <a:r>
                        <a:rPr lang="ar-AE" sz="1200" b="1">
                          <a:latin typeface="Sakkal Majalla" panose="02000000000000000000" pitchFamily="2" charset="-78"/>
                          <a:cs typeface="Sakkal Majalla" panose="02000000000000000000" pitchFamily="2" charset="-78"/>
                        </a:rPr>
                        <a:t>: متوسطة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AE" sz="1200" b="1" kern="1200" dirty="0">
                          <a:solidFill>
                            <a:srgbClr val="FF0000"/>
                          </a:solidFill>
                          <a:latin typeface="Sakkal Majalla" panose="02000000000000000000" pitchFamily="2" charset="-78"/>
                          <a:ea typeface="+mn-ea"/>
                          <a:cs typeface="Sakkal Majalla" panose="02000000000000000000" pitchFamily="2" charset="-78"/>
                        </a:rPr>
                        <a:t>درس : </a:t>
                      </a:r>
                      <a:r>
                        <a:rPr lang="ar-SA" sz="1200" b="1" kern="1200" dirty="0">
                          <a:solidFill>
                            <a:srgbClr val="FF0000"/>
                          </a:solidFill>
                          <a:latin typeface="Sakkal Majalla" panose="02000000000000000000" pitchFamily="2" charset="-78"/>
                          <a:ea typeface="+mn-ea"/>
                          <a:cs typeface="Sakkal Majalla" panose="02000000000000000000" pitchFamily="2" charset="-78"/>
                        </a:rPr>
                        <a:t> </a:t>
                      </a:r>
                      <a:r>
                        <a:rPr lang="ar-SA" sz="1200" b="1" kern="1200" dirty="0">
                          <a:solidFill>
                            <a:schemeClr val="tx1"/>
                          </a:solidFill>
                          <a:latin typeface="Sakkal Majalla" panose="02000000000000000000" pitchFamily="2" charset="-78"/>
                          <a:ea typeface="+mn-ea"/>
                          <a:cs typeface="Sakkal Majalla" panose="02000000000000000000" pitchFamily="2" charset="-78"/>
                        </a:rPr>
                        <a:t>التؤم </a:t>
                      </a:r>
                    </a:p>
                    <a:p>
                      <a:pPr algn="r" rtl="1"/>
                      <a:r>
                        <a:rPr lang="ar-SA" sz="1200" b="1" kern="1200" dirty="0">
                          <a:solidFill>
                            <a:schemeClr val="tx1"/>
                          </a:solidFill>
                          <a:latin typeface="Sakkal Majalla" panose="02000000000000000000" pitchFamily="2" charset="-78"/>
                          <a:ea typeface="+mn-ea"/>
                          <a:cs typeface="Sakkal Majalla" panose="02000000000000000000" pitchFamily="2" charset="-78"/>
                        </a:rPr>
                        <a:t>حمد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وخليفة</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أخوان </a:t>
                      </a:r>
                      <a:r>
                        <a:rPr lang="ar-SA" sz="1200" b="1" kern="1200" dirty="0">
                          <a:solidFill>
                            <a:schemeClr val="tx1"/>
                          </a:solidFill>
                          <a:latin typeface="Sakkal Majalla" panose="02000000000000000000" pitchFamily="2" charset="-78"/>
                          <a:ea typeface="+mn-ea"/>
                          <a:cs typeface="Sakkal Majalla" panose="02000000000000000000" pitchFamily="2" charset="-78"/>
                        </a:rPr>
                        <a:t>توأم ومن الصعب التفريق بينهما فكانا يتشابهان بالعيون، والأنف والثم والأذن حتى شعرهما لا يختلفان فيه مجعد وقصير كأحد لاعبين كرة القدم، لكنهم يختلفان بأمر واحد وغريب جداً! فحمد يحب كل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شيء </a:t>
                      </a:r>
                      <a:r>
                        <a:rPr lang="ar-SA" sz="1200" b="1" kern="1200" dirty="0">
                          <a:solidFill>
                            <a:schemeClr val="tx1"/>
                          </a:solidFill>
                          <a:latin typeface="Sakkal Majalla" panose="02000000000000000000" pitchFamily="2" charset="-78"/>
                          <a:ea typeface="+mn-ea"/>
                          <a:cs typeface="Sakkal Majalla" panose="02000000000000000000" pitchFamily="2" charset="-78"/>
                        </a:rPr>
                        <a:t>بارد أما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خليفة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عكسه </a:t>
                      </a:r>
                      <a:r>
                        <a:rPr lang="ar-SA" sz="1200" b="1" kern="1200" dirty="0">
                          <a:solidFill>
                            <a:schemeClr val="tx1"/>
                          </a:solidFill>
                          <a:latin typeface="Sakkal Majalla" panose="02000000000000000000" pitchFamily="2" charset="-78"/>
                          <a:ea typeface="+mn-ea"/>
                          <a:cs typeface="Sakkal Majalla" panose="02000000000000000000" pitchFamily="2" charset="-78"/>
                        </a:rPr>
                        <a:t>تماماً فهو يحب كل شيء حار، كلاهما يحب سباحه وحلمهما أن يصبحها من مشتركين مسابقات الأولمبياد في سباحه، وفي يوم من الأيام ذهبت والدتهما إلى جارتها وطلبت منهما أن ينتبهان لنفسهما وانها ستعود بسرعه، وخلال هذا الوقت قررا أن يستحما معاً وبدأ حمد </a:t>
                      </a:r>
                      <a:r>
                        <a:rPr lang="ar-SA" sz="1200" b="1" kern="1200" dirty="0" err="1">
                          <a:solidFill>
                            <a:schemeClr val="tx1"/>
                          </a:solidFill>
                          <a:latin typeface="Sakkal Majalla" panose="02000000000000000000" pitchFamily="2" charset="-78"/>
                          <a:ea typeface="+mn-ea"/>
                          <a:cs typeface="Sakkal Majalla" panose="02000000000000000000" pitchFamily="2" charset="-78"/>
                        </a:rPr>
                        <a:t>بملئ</a:t>
                      </a:r>
                      <a:r>
                        <a:rPr lang="ar-SA" sz="1200" b="1" kern="1200" dirty="0">
                          <a:solidFill>
                            <a:schemeClr val="tx1"/>
                          </a:solidFill>
                          <a:latin typeface="Sakkal Majalla" panose="02000000000000000000" pitchFamily="2" charset="-78"/>
                          <a:ea typeface="+mn-ea"/>
                          <a:cs typeface="Sakkal Majalla" panose="02000000000000000000" pitchFamily="2" charset="-78"/>
                        </a:rPr>
                        <a:t> حوض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الاستحمام </a:t>
                      </a:r>
                      <a:r>
                        <a:rPr lang="ar-SA" sz="1200" b="1" kern="1200" dirty="0">
                          <a:solidFill>
                            <a:schemeClr val="tx1"/>
                          </a:solidFill>
                          <a:latin typeface="Sakkal Majalla" panose="02000000000000000000" pitchFamily="2" charset="-78"/>
                          <a:ea typeface="+mn-ea"/>
                          <a:cs typeface="Sakkal Majalla" panose="02000000000000000000" pitchFamily="2" charset="-78"/>
                        </a:rPr>
                        <a:t>بالماء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الدافئ </a:t>
                      </a:r>
                      <a:r>
                        <a:rPr lang="ar-SA" sz="1200" b="1" kern="1200" dirty="0">
                          <a:solidFill>
                            <a:schemeClr val="tx1"/>
                          </a:solidFill>
                          <a:latin typeface="Sakkal Majalla" panose="02000000000000000000" pitchFamily="2" charset="-78"/>
                          <a:ea typeface="+mn-ea"/>
                          <a:cs typeface="Sakkal Majalla" panose="02000000000000000000" pitchFamily="2" charset="-78"/>
                        </a:rPr>
                        <a:t>حيث وضع صنبور الماء في المنتصف ولكن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خليفة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لم </a:t>
                      </a:r>
                      <a:r>
                        <a:rPr lang="ar-SA" sz="1200" b="1" kern="1200" dirty="0">
                          <a:solidFill>
                            <a:schemeClr val="tx1"/>
                          </a:solidFill>
                          <a:latin typeface="Sakkal Majalla" panose="02000000000000000000" pitchFamily="2" charset="-78"/>
                          <a:ea typeface="+mn-ea"/>
                          <a:cs typeface="Sakkal Majalla" panose="02000000000000000000" pitchFamily="2" charset="-78"/>
                        </a:rPr>
                        <a:t>يعجبه دفئ الماء وتشاجر مع حمد رغم نصائحه بأن الماء الحار خطير، فخرج حمد من حوض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الاستحمام </a:t>
                      </a:r>
                      <a:r>
                        <a:rPr lang="ar-SA" sz="1200" b="1" kern="1200" dirty="0">
                          <a:solidFill>
                            <a:schemeClr val="tx1"/>
                          </a:solidFill>
                          <a:latin typeface="Sakkal Majalla" panose="02000000000000000000" pitchFamily="2" charset="-78"/>
                          <a:ea typeface="+mn-ea"/>
                          <a:cs typeface="Sakkal Majalla" panose="02000000000000000000" pitchFamily="2" charset="-78"/>
                        </a:rPr>
                        <a:t>بسبب خوفه الشديد من الماء الحار فقام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خليفة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بضحك </a:t>
                      </a:r>
                      <a:r>
                        <a:rPr lang="ar-SA" sz="1200" b="1" kern="1200" dirty="0">
                          <a:solidFill>
                            <a:schemeClr val="tx1"/>
                          </a:solidFill>
                          <a:latin typeface="Sakkal Majalla" panose="02000000000000000000" pitchFamily="2" charset="-78"/>
                          <a:ea typeface="+mn-ea"/>
                          <a:cs typeface="Sakkal Majalla" panose="02000000000000000000" pitchFamily="2" charset="-78"/>
                        </a:rPr>
                        <a:t>على حمد وحرك صنبور الماء على يسار وأصبح الماء حاراً جداً وبدأ يصرخ يطلب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النجدة </a:t>
                      </a:r>
                      <a:r>
                        <a:rPr lang="ar-SA" sz="1200" b="1" kern="1200" dirty="0">
                          <a:solidFill>
                            <a:schemeClr val="tx1"/>
                          </a:solidFill>
                          <a:latin typeface="Sakkal Majalla" panose="02000000000000000000" pitchFamily="2" charset="-78"/>
                          <a:ea typeface="+mn-ea"/>
                          <a:cs typeface="Sakkal Majalla" panose="02000000000000000000" pitchFamily="2" charset="-78"/>
                        </a:rPr>
                        <a:t>وبصدفة والدتهما قد وصلت للمنزل وسمعت صراخ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خليفة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 </a:t>
                      </a:r>
                      <a:r>
                        <a:rPr lang="ar-SA" sz="1200" b="1" kern="1200" dirty="0">
                          <a:solidFill>
                            <a:schemeClr val="tx1"/>
                          </a:solidFill>
                          <a:latin typeface="Sakkal Majalla" panose="02000000000000000000" pitchFamily="2" charset="-78"/>
                          <a:ea typeface="+mn-ea"/>
                          <a:cs typeface="Sakkal Majalla" panose="02000000000000000000" pitchFamily="2" charset="-78"/>
                        </a:rPr>
                        <a:t>وحمد يبكي لا يعرف ما يفعل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فأخرجت </a:t>
                      </a:r>
                      <a:r>
                        <a:rPr lang="ar-SA" sz="1200" b="1" kern="1200" dirty="0">
                          <a:solidFill>
                            <a:schemeClr val="tx1"/>
                          </a:solidFill>
                          <a:latin typeface="Sakkal Majalla" panose="02000000000000000000" pitchFamily="2" charset="-78"/>
                          <a:ea typeface="+mn-ea"/>
                          <a:cs typeface="Sakkal Majalla" panose="02000000000000000000" pitchFamily="2" charset="-78"/>
                        </a:rPr>
                        <a:t>الام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خليفة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بسرعه </a:t>
                      </a:r>
                      <a:r>
                        <a:rPr lang="ar-SA" sz="1200" b="1" kern="1200" dirty="0">
                          <a:solidFill>
                            <a:schemeClr val="tx1"/>
                          </a:solidFill>
                          <a:latin typeface="Sakkal Majalla" panose="02000000000000000000" pitchFamily="2" charset="-78"/>
                          <a:ea typeface="+mn-ea"/>
                          <a:cs typeface="Sakkal Majalla" panose="02000000000000000000" pitchFamily="2" charset="-78"/>
                        </a:rPr>
                        <a:t>ووضعت صنبور الماء على جهت اليمين ليصبح الماء بارداً، بعدما تأكدت بأن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خليفة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بصحة </a:t>
                      </a:r>
                      <a:r>
                        <a:rPr lang="ar-SA" sz="1200" b="1" kern="1200" dirty="0">
                          <a:solidFill>
                            <a:schemeClr val="tx1"/>
                          </a:solidFill>
                          <a:latin typeface="Sakkal Majalla" panose="02000000000000000000" pitchFamily="2" charset="-78"/>
                          <a:ea typeface="+mn-ea"/>
                          <a:cs typeface="Sakkal Majalla" panose="02000000000000000000" pitchFamily="2" charset="-78"/>
                        </a:rPr>
                        <a:t>جيدة حضنتهما وقالت لهما: </a:t>
                      </a:r>
                      <a:r>
                        <a:rPr lang="ar-SA" sz="1200" b="1" kern="1200" dirty="0" err="1">
                          <a:solidFill>
                            <a:schemeClr val="tx1"/>
                          </a:solidFill>
                          <a:latin typeface="Sakkal Majalla" panose="02000000000000000000" pitchFamily="2" charset="-78"/>
                          <a:ea typeface="+mn-ea"/>
                          <a:cs typeface="Sakkal Majalla" panose="02000000000000000000" pitchFamily="2" charset="-78"/>
                        </a:rPr>
                        <a:t>الحمدلله</a:t>
                      </a:r>
                      <a:r>
                        <a:rPr lang="ar-SA" sz="1200" b="1" kern="1200" dirty="0">
                          <a:solidFill>
                            <a:schemeClr val="tx1"/>
                          </a:solidFill>
                          <a:latin typeface="Sakkal Majalla" panose="02000000000000000000" pitchFamily="2" charset="-78"/>
                          <a:ea typeface="+mn-ea"/>
                          <a:cs typeface="Sakkal Majalla" panose="02000000000000000000" pitchFamily="2" charset="-78"/>
                        </a:rPr>
                        <a:t> انكما بخير ولا تكرراها مجدداً هذا </a:t>
                      </a:r>
                      <a:r>
                        <a:rPr lang="ar-SA" sz="1200" b="1" kern="1200" dirty="0" err="1">
                          <a:solidFill>
                            <a:schemeClr val="tx1"/>
                          </a:solidFill>
                          <a:latin typeface="Sakkal Majalla" panose="02000000000000000000" pitchFamily="2" charset="-78"/>
                          <a:ea typeface="+mn-ea"/>
                          <a:cs typeface="Sakkal Majalla" panose="02000000000000000000" pitchFamily="2" charset="-78"/>
                        </a:rPr>
                        <a:t>شي</a:t>
                      </a:r>
                      <a:r>
                        <a:rPr lang="ar-SA" sz="1200" b="1" kern="1200" dirty="0">
                          <a:solidFill>
                            <a:schemeClr val="tx1"/>
                          </a:solidFill>
                          <a:latin typeface="Sakkal Majalla" panose="02000000000000000000" pitchFamily="2" charset="-78"/>
                          <a:ea typeface="+mn-ea"/>
                          <a:cs typeface="Sakkal Majalla" panose="02000000000000000000" pitchFamily="2" charset="-78"/>
                        </a:rPr>
                        <a:t> خطير وليس أمراً يثير الضحك لأن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الحرارة </a:t>
                      </a:r>
                      <a:r>
                        <a:rPr lang="ar-SA" sz="1200" b="1" kern="1200" dirty="0">
                          <a:solidFill>
                            <a:schemeClr val="tx1"/>
                          </a:solidFill>
                          <a:latin typeface="Sakkal Majalla" panose="02000000000000000000" pitchFamily="2" charset="-78"/>
                          <a:ea typeface="+mn-ea"/>
                          <a:cs typeface="Sakkal Majalla" panose="02000000000000000000" pitchFamily="2" charset="-78"/>
                        </a:rPr>
                        <a:t>العالية جداً ستسبب حروق عميقه وخطيره لأشهر ستعاني من الألم، صحيح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ي</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ا</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خليفة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انك </a:t>
                      </a:r>
                      <a:r>
                        <a:rPr lang="ar-SA" sz="1200" b="1" kern="1200" dirty="0">
                          <a:solidFill>
                            <a:schemeClr val="tx1"/>
                          </a:solidFill>
                          <a:latin typeface="Sakkal Majalla" panose="02000000000000000000" pitchFamily="2" charset="-78"/>
                          <a:ea typeface="+mn-ea"/>
                          <a:cs typeface="Sakkal Majalla" panose="02000000000000000000" pitchFamily="2" charset="-78"/>
                        </a:rPr>
                        <a:t>تحب كل شيء حار </a:t>
                      </a:r>
                      <a:r>
                        <a:rPr lang="ar-AE" sz="1200" b="1" kern="1200" dirty="0" smtClean="0">
                          <a:solidFill>
                            <a:schemeClr val="tx1"/>
                          </a:solidFill>
                          <a:latin typeface="Sakkal Majalla" panose="02000000000000000000" pitchFamily="2" charset="-78"/>
                          <a:ea typeface="+mn-ea"/>
                          <a:cs typeface="Sakkal Majalla" panose="02000000000000000000" pitchFamily="2" charset="-78"/>
                        </a:rPr>
                        <a:t> </a:t>
                      </a:r>
                      <a:r>
                        <a:rPr lang="ar-SA" sz="1200" b="1" kern="1200" dirty="0" smtClean="0">
                          <a:solidFill>
                            <a:schemeClr val="tx1"/>
                          </a:solidFill>
                          <a:latin typeface="Sakkal Majalla" panose="02000000000000000000" pitchFamily="2" charset="-78"/>
                          <a:ea typeface="+mn-ea"/>
                          <a:cs typeface="Sakkal Majalla" panose="02000000000000000000" pitchFamily="2" charset="-78"/>
                        </a:rPr>
                        <a:t>لكن </a:t>
                      </a:r>
                      <a:r>
                        <a:rPr lang="ar-SA" sz="1200" b="1" kern="1200" dirty="0">
                          <a:solidFill>
                            <a:schemeClr val="tx1"/>
                          </a:solidFill>
                          <a:latin typeface="Sakkal Majalla" panose="02000000000000000000" pitchFamily="2" charset="-78"/>
                          <a:ea typeface="+mn-ea"/>
                          <a:cs typeface="Sakkal Majalla" panose="02000000000000000000" pitchFamily="2" charset="-78"/>
                        </a:rPr>
                        <a:t>إلا الماء انتبه جيداً، وانت يا حمد يجب عليك استخدام الماء البارد وتفريغ حوض الاستحمام من الماء الحار.</a:t>
                      </a:r>
                    </a:p>
                    <a:p>
                      <a:pPr algn="r" rtl="1"/>
                      <a:endParaRPr lang="ar-SA" sz="1400" b="1" baseline="0" dirty="0">
                        <a:latin typeface="Sakkal Majalla" panose="02000000000000000000" pitchFamily="2" charset="-78"/>
                        <a:cs typeface="Sakkal Majalla" panose="02000000000000000000" pitchFamily="2" charset="-78"/>
                      </a:endParaRPr>
                    </a:p>
                    <a:p>
                      <a:pPr algn="r" rtl="1"/>
                      <a:endParaRPr lang="ar-SA" sz="14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200" b="1" baseline="0" dirty="0" smtClean="0">
                          <a:latin typeface="Sakkal Majalla" panose="02000000000000000000" pitchFamily="2" charset="-78"/>
                          <a:cs typeface="Sakkal Majalla" panose="02000000000000000000" pitchFamily="2" charset="-78"/>
                        </a:rPr>
                        <a:t>مشاهدة فيديو عن   الامن والسلامة  تجنب الماء الساخن    واطفاء الحريق بالماء   </a:t>
                      </a:r>
                      <a:r>
                        <a:rPr lang="en-US" sz="1200" dirty="0" smtClean="0">
                          <a:hlinkClick r:id="rId3"/>
                        </a:rPr>
                        <a:t>https://www.youtube.com/watch?v=TjAO1y4PVDM</a:t>
                      </a:r>
                      <a:endParaRPr lang="ar-SA" sz="1200" b="1" baseline="0" dirty="0">
                        <a:latin typeface="Sakkal Majalla" panose="02000000000000000000" pitchFamily="2" charset="-78"/>
                        <a:cs typeface="Sakkal Majalla" panose="02000000000000000000" pitchFamily="2" charset="-78"/>
                      </a:endParaRPr>
                    </a:p>
                    <a:p>
                      <a:pPr algn="r" rtl="1"/>
                      <a:endParaRPr lang="ar-SA"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marL="0" algn="r" defTabSz="914400" rtl="1" eaLnBrk="1" latinLnBrk="0" hangingPunct="1"/>
                      <a:r>
                        <a:rPr lang="ar-AE" sz="1400" b="1" u="sng" kern="1200" baseline="0" dirty="0">
                          <a:solidFill>
                            <a:srgbClr val="FF0000"/>
                          </a:solidFill>
                          <a:latin typeface="Sakkal Majalla" panose="02000000000000000000" pitchFamily="2" charset="-78"/>
                          <a:ea typeface="+mn-ea"/>
                          <a:cs typeface="Sakkal Majalla" panose="02000000000000000000" pitchFamily="2" charset="-78"/>
                        </a:rPr>
                        <a:t>الأنشطة الصفية: </a:t>
                      </a:r>
                    </a:p>
                    <a:p>
                      <a:pPr marL="0" algn="r" defTabSz="914400" rtl="1" eaLnBrk="1" latinLnBrk="0" hangingPunct="1"/>
                      <a:r>
                        <a:rPr lang="ar-AE" sz="1200" b="1" kern="1200" dirty="0">
                          <a:solidFill>
                            <a:schemeClr val="tx1"/>
                          </a:solidFill>
                          <a:latin typeface="Sakkal Majalla" panose="02000000000000000000" pitchFamily="2" charset="-78"/>
                          <a:ea typeface="+mn-ea"/>
                          <a:cs typeface="Sakkal Majalla" panose="02000000000000000000" pitchFamily="2" charset="-78"/>
                        </a:rPr>
                        <a:t>1</a:t>
                      </a:r>
                      <a:r>
                        <a:rPr lang="ar-SA" sz="1200" b="1" kern="1200" dirty="0">
                          <a:solidFill>
                            <a:schemeClr val="tx1"/>
                          </a:solidFill>
                          <a:latin typeface="Sakkal Majalla" panose="02000000000000000000" pitchFamily="2" charset="-78"/>
                          <a:ea typeface="+mn-ea"/>
                          <a:cs typeface="Sakkal Majalla" panose="02000000000000000000" pitchFamily="2" charset="-78"/>
                        </a:rPr>
                        <a:t>- يعرض علي الطالب بطاقتين ، بطاقة بالون الأحمر وبطاقة بلون الأزرق ويطلب منه ان يفرق بين اللونين </a:t>
                      </a:r>
                    </a:p>
                    <a:p>
                      <a:pPr algn="r" rtl="1"/>
                      <a:r>
                        <a:rPr lang="ar-SA" sz="1200" b="1" kern="1200" dirty="0">
                          <a:solidFill>
                            <a:schemeClr val="tx1"/>
                          </a:solidFill>
                          <a:latin typeface="Sakkal Majalla" panose="02000000000000000000" pitchFamily="2" charset="-78"/>
                          <a:ea typeface="+mn-ea"/>
                          <a:cs typeface="Sakkal Majalla" panose="02000000000000000000" pitchFamily="2" charset="-78"/>
                        </a:rPr>
                        <a:t>2-</a:t>
                      </a:r>
                      <a:r>
                        <a:rPr lang="ar-AE" sz="1200" b="1" kern="1200" dirty="0">
                          <a:solidFill>
                            <a:schemeClr val="tx1"/>
                          </a:solidFill>
                          <a:latin typeface="Sakkal Majalla" panose="02000000000000000000" pitchFamily="2" charset="-78"/>
                          <a:ea typeface="+mn-ea"/>
                          <a:cs typeface="Sakkal Majalla" panose="02000000000000000000" pitchFamily="2" charset="-78"/>
                        </a:rPr>
                        <a:t> </a:t>
                      </a:r>
                      <a:r>
                        <a:rPr lang="ar-SA" sz="1200" b="1" kern="1200" dirty="0">
                          <a:solidFill>
                            <a:schemeClr val="tx1"/>
                          </a:solidFill>
                          <a:latin typeface="Sakkal Majalla" panose="02000000000000000000" pitchFamily="2" charset="-78"/>
                          <a:ea typeface="+mn-ea"/>
                          <a:cs typeface="Sakkal Majalla" panose="02000000000000000000" pitchFamily="2" charset="-78"/>
                        </a:rPr>
                        <a:t>يعرض على الطالب وعاء به ماء حار ووعاء به ماء بارد أو فاتر ويطلب منه التفريق بينهم </a:t>
                      </a:r>
                    </a:p>
                    <a:p>
                      <a:pPr algn="r" rtl="1"/>
                      <a:r>
                        <a:rPr lang="ar-SA" sz="1200" b="1" kern="1200" dirty="0">
                          <a:solidFill>
                            <a:schemeClr val="tx1"/>
                          </a:solidFill>
                          <a:latin typeface="Sakkal Majalla" panose="02000000000000000000" pitchFamily="2" charset="-78"/>
                          <a:ea typeface="+mn-ea"/>
                          <a:cs typeface="Sakkal Majalla" panose="02000000000000000000" pitchFamily="2" charset="-78"/>
                        </a:rPr>
                        <a:t>3-يتم ربط بطاقة الون الأزرق مع الماء البارد وبطاقة الون الأحمر مع الماء الحار </a:t>
                      </a:r>
                      <a:endParaRPr lang="ar-AE" sz="1200" b="1" kern="1200" dirty="0">
                        <a:solidFill>
                          <a:schemeClr val="tx1"/>
                        </a:solidFill>
                        <a:latin typeface="Sakkal Majalla" panose="02000000000000000000" pitchFamily="2" charset="-78"/>
                        <a:ea typeface="+mn-ea"/>
                        <a:cs typeface="Sakkal Majalla" panose="02000000000000000000" pitchFamily="2" charset="-78"/>
                      </a:endParaRPr>
                    </a:p>
                    <a:p>
                      <a:pPr algn="r" rtl="1"/>
                      <a:r>
                        <a:rPr lang="ar-SA" sz="1200" b="1" kern="1200" dirty="0">
                          <a:solidFill>
                            <a:schemeClr val="tx1"/>
                          </a:solidFill>
                          <a:latin typeface="Sakkal Majalla" panose="02000000000000000000" pitchFamily="2" charset="-78"/>
                          <a:ea typeface="+mn-ea"/>
                          <a:cs typeface="Sakkal Majalla" panose="02000000000000000000" pitchFamily="2" charset="-78"/>
                        </a:rPr>
                        <a:t>4- يتم عرض صور ل صنبور ماء غسل اليدين  بهم لون ازرق و احمر وعلى الطالب ان يعطي المعلم البطاقة المناسبة عندما يطلب منه ذلك </a:t>
                      </a:r>
                      <a:endParaRPr lang="ar-AE" sz="1200" b="1" kern="1200" dirty="0">
                        <a:solidFill>
                          <a:schemeClr val="tx1"/>
                        </a:solidFill>
                        <a:latin typeface="Sakkal Majalla" panose="02000000000000000000" pitchFamily="2" charset="-78"/>
                        <a:ea typeface="+mn-ea"/>
                        <a:cs typeface="Sakkal Majalla" panose="02000000000000000000" pitchFamily="2" charset="-78"/>
                      </a:endParaRPr>
                    </a:p>
                    <a:p>
                      <a:pPr algn="r" rtl="1"/>
                      <a:r>
                        <a:rPr lang="ar-AE" sz="1200" b="1" kern="1200" dirty="0">
                          <a:solidFill>
                            <a:schemeClr val="tx1"/>
                          </a:solidFill>
                          <a:latin typeface="Sakkal Majalla" panose="02000000000000000000" pitchFamily="2" charset="-78"/>
                          <a:ea typeface="+mn-ea"/>
                          <a:cs typeface="Sakkal Majalla" panose="02000000000000000000" pitchFamily="2" charset="-78"/>
                        </a:rPr>
                        <a:t>5-</a:t>
                      </a:r>
                      <a:r>
                        <a:rPr lang="ar-SA" sz="1200" b="1" kern="1200" dirty="0">
                          <a:solidFill>
                            <a:schemeClr val="tx1"/>
                          </a:solidFill>
                          <a:latin typeface="Sakkal Majalla" panose="02000000000000000000" pitchFamily="2" charset="-78"/>
                          <a:ea typeface="+mn-ea"/>
                          <a:cs typeface="Sakkal Majalla" panose="02000000000000000000" pitchFamily="2" charset="-78"/>
                        </a:rPr>
                        <a:t>يتم عرض صور ل صنبور ماء الشرب بهم لون ازرق و احمر وعلى الطالب ان يعطي المعلم البطاقة المناسبة عندما يطلب منه ذللك</a:t>
                      </a:r>
                    </a:p>
                    <a:p>
                      <a:pPr algn="r" rtl="1"/>
                      <a:r>
                        <a:rPr lang="ar-SA" sz="1200" b="1" kern="1200" dirty="0">
                          <a:solidFill>
                            <a:schemeClr val="tx1"/>
                          </a:solidFill>
                          <a:latin typeface="Sakkal Majalla" panose="02000000000000000000" pitchFamily="2" charset="-78"/>
                          <a:ea typeface="+mn-ea"/>
                          <a:cs typeface="Sakkal Majalla" panose="02000000000000000000" pitchFamily="2" charset="-78"/>
                        </a:rPr>
                        <a:t>6-يتم عرض صور ل صنبور ماء غسل اليدين و الشرب   و بهم لون ازرق و احمر وعلى الطالب ان يعبر عن  الماء البارد والحار</a:t>
                      </a:r>
                    </a:p>
                    <a:p>
                      <a:pPr algn="r" rtl="1"/>
                      <a:r>
                        <a:rPr lang="ar-SA" sz="1200" b="1" kern="1200" dirty="0">
                          <a:solidFill>
                            <a:schemeClr val="tx1"/>
                          </a:solidFill>
                          <a:latin typeface="Sakkal Majalla" panose="02000000000000000000" pitchFamily="2" charset="-78"/>
                          <a:ea typeface="+mn-ea"/>
                          <a:cs typeface="Sakkal Majalla" panose="02000000000000000000" pitchFamily="2" charset="-78"/>
                        </a:rPr>
                        <a:t>7-يتم تدريب الطالب على فتح الماء الحار والبارد في الصنبور وماء الشرب وذلك عندما يطلب منه المعلم ذلك </a:t>
                      </a:r>
                      <a:endParaRPr lang="ar-AE" sz="1200" b="1" kern="120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25 August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1</a:t>
            </a:fld>
            <a:endParaRPr lang="en-GB"/>
          </a:p>
        </p:txBody>
      </p:sp>
    </p:spTree>
    <p:extLst>
      <p:ext uri="{BB962C8B-B14F-4D97-AF65-F5344CB8AC3E}">
        <p14:creationId xmlns:p14="http://schemas.microsoft.com/office/powerpoint/2010/main" val="87381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27752447"/>
              </p:ext>
            </p:extLst>
          </p:nvPr>
        </p:nvGraphicFramePr>
        <p:xfrm>
          <a:off x="180109" y="165333"/>
          <a:ext cx="11804073" cy="4798486"/>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2652295">
                <a:tc>
                  <a:txBody>
                    <a:bodyPr/>
                    <a:lstStyle/>
                    <a:p>
                      <a:pPr algn="r" rtl="1"/>
                      <a:endParaRPr lang="ar-AE" sz="1200" b="1" u="none" baseline="0" dirty="0">
                        <a:solidFill>
                          <a:srgbClr val="FF0000"/>
                        </a:solidFill>
                        <a:latin typeface="Sakkal Majalla" panose="02000000000000000000" pitchFamily="2" charset="-78"/>
                        <a:cs typeface="Sakkal Majalla" panose="02000000000000000000" pitchFamily="2" charset="-78"/>
                      </a:endParaRPr>
                    </a:p>
                    <a:p>
                      <a:pPr marL="0" algn="r" defTabSz="914400" rtl="1" eaLnBrk="1" latinLnBrk="0" hangingPunct="1"/>
                      <a:r>
                        <a:rPr lang="ar-AE" sz="1200" b="1" u="none" kern="1200" baseline="0" dirty="0">
                          <a:solidFill>
                            <a:srgbClr val="FF0000"/>
                          </a:solidFill>
                          <a:latin typeface="Sakkal Majalla" panose="02000000000000000000" pitchFamily="2" charset="-78"/>
                          <a:ea typeface="+mn-ea"/>
                          <a:cs typeface="Sakkal Majalla" panose="02000000000000000000" pitchFamily="2" charset="-78"/>
                        </a:rPr>
                        <a:t>الحصة الدراسية:</a:t>
                      </a:r>
                    </a:p>
                    <a:p>
                      <a:pPr algn="r" rtl="1"/>
                      <a:r>
                        <a:rPr lang="ar-AE" sz="1200" b="1" u="none" baseline="0" dirty="0">
                          <a:latin typeface="Sakkal Majalla" pitchFamily="2" charset="-78"/>
                          <a:cs typeface="Sakkal Majalla" pitchFamily="2" charset="-78"/>
                        </a:rPr>
                        <a:t>الهدف الرئيسي:  -أن يستطيع الطالب </a:t>
                      </a:r>
                      <a:r>
                        <a:rPr lang="ar-AE" sz="1200" b="1" u="none" baseline="0" dirty="0" smtClean="0">
                          <a:latin typeface="Sakkal Majalla" pitchFamily="2" charset="-78"/>
                          <a:cs typeface="Sakkal Majalla" pitchFamily="2" charset="-78"/>
                        </a:rPr>
                        <a:t> فتح صنبور الماء </a:t>
                      </a:r>
                      <a:endParaRPr lang="ar-AE" sz="1200" b="1" u="none" baseline="0" dirty="0">
                        <a:latin typeface="Sakkal Majalla" pitchFamily="2" charset="-78"/>
                        <a:cs typeface="Sakkal Majalla"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ar-AE" sz="1200" b="1" u="none" baseline="0" dirty="0">
                          <a:latin typeface="Sakkal Majalla" pitchFamily="2" charset="-78"/>
                          <a:cs typeface="Sakkal Majalla" pitchFamily="2" charset="-78"/>
                        </a:rPr>
                        <a:t>                               </a:t>
                      </a:r>
                      <a:r>
                        <a:rPr lang="ar-AE" sz="1200" b="1" u="none" baseline="0" dirty="0" smtClean="0">
                          <a:latin typeface="Sakkal Majalla" pitchFamily="2" charset="-78"/>
                          <a:cs typeface="Sakkal Majalla" pitchFamily="2" charset="-78"/>
                        </a:rPr>
                        <a:t>- أن يستطيع الطالب  غلق صنبور الماء </a:t>
                      </a:r>
                    </a:p>
                    <a:p>
                      <a:pPr marL="0" marR="0" indent="0" algn="r" defTabSz="914400" rtl="1" eaLnBrk="1" fontAlgn="auto" latinLnBrk="0" hangingPunct="1">
                        <a:lnSpc>
                          <a:spcPct val="100000"/>
                        </a:lnSpc>
                        <a:spcBef>
                          <a:spcPts val="0"/>
                        </a:spcBef>
                        <a:spcAft>
                          <a:spcPts val="0"/>
                        </a:spcAft>
                        <a:buClrTx/>
                        <a:buSzTx/>
                        <a:buFontTx/>
                        <a:buNone/>
                        <a:tabLst/>
                        <a:defRPr/>
                      </a:pPr>
                      <a:endParaRPr lang="ar-AE" sz="1200" b="0" u="none" baseline="0" dirty="0">
                        <a:solidFill>
                          <a:schemeClr val="tx1"/>
                        </a:solidFill>
                        <a:latin typeface="Sakkal Majalla" panose="02000000000000000000" pitchFamily="2" charset="-78"/>
                        <a:cs typeface="Sakkal Majalla" panose="02000000000000000000" pitchFamily="2" charset="-78"/>
                      </a:endParaRPr>
                    </a:p>
                    <a:p>
                      <a:pPr marL="0" indent="0" algn="r" rtl="1">
                        <a:buFont typeface="+mj-lt"/>
                        <a:buNone/>
                      </a:pPr>
                      <a:r>
                        <a:rPr lang="ar-AE" sz="1200" b="0" u="none" baseline="0" dirty="0">
                          <a:solidFill>
                            <a:schemeClr val="tx1"/>
                          </a:solidFill>
                          <a:latin typeface="Sakkal Majalla" panose="02000000000000000000" pitchFamily="2" charset="-78"/>
                          <a:cs typeface="Sakkal Majalla" panose="02000000000000000000" pitchFamily="2" charset="-78"/>
                        </a:rPr>
                        <a:t>1-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قراءة الدرس بطريقة معبرة للطلبة عدة مرات مع الإشارة إلى الصور في كتاب دليل  الطالب</a:t>
                      </a:r>
                    </a:p>
                    <a:p>
                      <a:pPr marL="0" indent="0" algn="r" rtl="1">
                        <a:buFont typeface="+mj-lt"/>
                        <a:buNone/>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2- تشغيل الفيديو الخاص بالدرس في كتاب دليل الطالب</a:t>
                      </a:r>
                    </a:p>
                    <a:p>
                      <a:pPr marL="0" indent="0" algn="r" rtl="1">
                        <a:buFont typeface="+mj-lt"/>
                        <a:buNone/>
                      </a:pPr>
                      <a:r>
                        <a:rPr lang="ar-AE" sz="1200" b="1" u="none" baseline="0" dirty="0">
                          <a:solidFill>
                            <a:schemeClr val="tx1"/>
                          </a:solidFill>
                          <a:latin typeface="Sakkal Majalla" panose="02000000000000000000" pitchFamily="2" charset="-78"/>
                          <a:cs typeface="Sakkal Majalla" panose="02000000000000000000" pitchFamily="2" charset="-78"/>
                        </a:rPr>
                        <a:t>3-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تنفيذ التمارين والأنشطة الصفية في كتاب دليل الطالب. </a:t>
                      </a:r>
                    </a:p>
                    <a:p>
                      <a:pPr marL="0" indent="0" algn="r" rtl="1">
                        <a:buFont typeface="+mj-lt"/>
                        <a:buNone/>
                      </a:pP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marL="0" marR="0" indent="0" algn="r" defTabSz="914400" rtl="1" eaLnBrk="1" fontAlgn="auto" latinLnBrk="0" hangingPunct="1">
                        <a:lnSpc>
                          <a:spcPct val="100000"/>
                        </a:lnSpc>
                        <a:spcBef>
                          <a:spcPts val="0"/>
                        </a:spcBef>
                        <a:spcAft>
                          <a:spcPts val="0"/>
                        </a:spcAft>
                        <a:buClrTx/>
                        <a:buSzTx/>
                        <a:buFont typeface="+mj-lt"/>
                        <a:buNone/>
                        <a:tabLst/>
                        <a:defRPr/>
                      </a:pPr>
                      <a:r>
                        <a:rPr lang="ar-AE" sz="1200" b="1" u="sng" baseline="0" dirty="0">
                          <a:solidFill>
                            <a:srgbClr val="FF0000"/>
                          </a:solidFill>
                          <a:latin typeface="Sakkal Majalla" pitchFamily="2" charset="-78"/>
                          <a:cs typeface="Sakkal Majalla" pitchFamily="2" charset="-78"/>
                        </a:rPr>
                        <a:t>النشاط الرياضي</a:t>
                      </a:r>
                      <a:r>
                        <a:rPr lang="ar-AE" sz="1200" b="1" u="none" baseline="0" dirty="0">
                          <a:solidFill>
                            <a:srgbClr val="FF0000"/>
                          </a:solidFill>
                          <a:latin typeface="Sakkal Majalla" pitchFamily="2" charset="-78"/>
                          <a:cs typeface="Sakkal Majalla" pitchFamily="2" charset="-78"/>
                        </a:rPr>
                        <a:t>: </a:t>
                      </a:r>
                      <a:r>
                        <a:rPr lang="ar-SA" sz="1200" b="1" u="none" kern="1200" baseline="0" dirty="0">
                          <a:solidFill>
                            <a:schemeClr val="tx1"/>
                          </a:solidFill>
                          <a:latin typeface="Sakkal Majalla" panose="02000000000000000000" pitchFamily="2" charset="-78"/>
                          <a:ea typeface="+mn-ea"/>
                          <a:cs typeface="Sakkal Majalla" panose="02000000000000000000" pitchFamily="2" charset="-78"/>
                        </a:rPr>
                        <a:t>مسابقة بنقل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الماء  اسرع </a:t>
                      </a:r>
                      <a:endParaRPr lang="ar-SA"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algn="r" rtl="1"/>
                      <a:r>
                        <a:rPr lang="ar-AE" sz="1200" b="1" u="sng" baseline="0" dirty="0">
                          <a:solidFill>
                            <a:srgbClr val="FF0000"/>
                          </a:solidFill>
                          <a:latin typeface="Sakkal Majalla" pitchFamily="2" charset="-78"/>
                          <a:cs typeface="Sakkal Majalla" pitchFamily="2" charset="-78"/>
                        </a:rPr>
                        <a:t>النشاط الفني</a:t>
                      </a:r>
                      <a:r>
                        <a:rPr lang="ar-AE" sz="1200" b="1" u="none" baseline="0" dirty="0">
                          <a:solidFill>
                            <a:srgbClr val="FF0000"/>
                          </a:solidFill>
                          <a:latin typeface="Sakkal Majalla" pitchFamily="2" charset="-78"/>
                          <a:cs typeface="Sakkal Majalla" pitchFamily="2" charset="-78"/>
                        </a:rPr>
                        <a:t>: </a:t>
                      </a:r>
                      <a:r>
                        <a:rPr lang="ar-AE" sz="1200" b="1" dirty="0" smtClean="0">
                          <a:latin typeface="Sakkal Majalla" pitchFamily="2" charset="-78"/>
                          <a:cs typeface="Sakkal Majalla" pitchFamily="2" charset="-78"/>
                        </a:rPr>
                        <a:t>ان يرسم المعلم مع الطلاب قطرات من الماء البارد </a:t>
                      </a:r>
                      <a:endParaRPr lang="ar-AE" sz="1200" b="1" dirty="0">
                        <a:latin typeface="Sakkal Majalla" pitchFamily="2" charset="-78"/>
                        <a:cs typeface="Sakkal Majalla"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200" b="1" u="sng" kern="1200" baseline="0" dirty="0">
                          <a:solidFill>
                            <a:srgbClr val="FF0000"/>
                          </a:solidFill>
                          <a:latin typeface="Sakkal Majalla" pitchFamily="2" charset="-78"/>
                          <a:ea typeface="+mn-ea"/>
                          <a:cs typeface="Sakkal Majalla" pitchFamily="2" charset="-78"/>
                        </a:rPr>
                        <a:t>نشاط موسيقي</a:t>
                      </a:r>
                      <a:r>
                        <a:rPr lang="ar-AE" sz="1200" b="1" u="sng" kern="1200" baseline="0" dirty="0">
                          <a:solidFill>
                            <a:srgbClr val="FF0000"/>
                          </a:solidFill>
                          <a:latin typeface="Sakkal Majalla" pitchFamily="2" charset="-78"/>
                          <a:ea typeface="+mn-ea"/>
                          <a:cs typeface="Sakkal Majalla" pitchFamily="2" charset="-78"/>
                        </a:rPr>
                        <a:t>:</a:t>
                      </a:r>
                      <a:r>
                        <a:rPr lang="ar-SA" sz="1200" b="1" u="sng" kern="1200" baseline="0" dirty="0">
                          <a:solidFill>
                            <a:srgbClr val="FF0000"/>
                          </a:solidFill>
                          <a:latin typeface="Sakkal Majalla" pitchFamily="2" charset="-78"/>
                          <a:ea typeface="+mn-ea"/>
                          <a:cs typeface="Sakkal Majalla" pitchFamily="2" charset="-78"/>
                        </a:rPr>
                        <a:t> </a:t>
                      </a:r>
                      <a:r>
                        <a:rPr lang="ar-AE" sz="1200" b="1" u="none" baseline="0" dirty="0" smtClean="0">
                          <a:latin typeface="Sakkal Majalla" pitchFamily="2" charset="-78"/>
                          <a:cs typeface="Sakkal Majalla" pitchFamily="2" charset="-78"/>
                        </a:rPr>
                        <a:t>ان يسمع طلاب انشودة الماء </a:t>
                      </a:r>
                      <a:endParaRPr lang="ar-SA" sz="1200" b="1" u="sng" baseline="0" dirty="0">
                        <a:latin typeface="Sakkal Majalla" pitchFamily="2" charset="-78"/>
                        <a:cs typeface="Sakkal Majalla"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طلب من </a:t>
                      </a:r>
                      <a:r>
                        <a:rPr lang="ar-AE" sz="1200" b="1" baseline="0" dirty="0" err="1">
                          <a:latin typeface="Sakkal Majalla" panose="02000000000000000000" pitchFamily="2" charset="-78"/>
                          <a:cs typeface="Sakkal Majalla" panose="02000000000000000000" pitchFamily="2" charset="-78"/>
                        </a:rPr>
                        <a:t>الاسره</a:t>
                      </a:r>
                      <a:r>
                        <a:rPr lang="ar-AE" sz="1200" b="1" baseline="0" dirty="0">
                          <a:latin typeface="Sakkal Majalla" panose="02000000000000000000" pitchFamily="2" charset="-78"/>
                          <a:cs typeface="Sakkal Majalla" panose="02000000000000000000" pitchFamily="2" charset="-78"/>
                        </a:rPr>
                        <a:t> على الطالب التقاط جميع الكرات ووضعة داخل الصندوق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4864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لعبة بجهاز </a:t>
                      </a:r>
                      <a:r>
                        <a:rPr lang="ar-AE" sz="1200" b="1" baseline="0" dirty="0" err="1" smtClean="0">
                          <a:latin typeface="Sakkal Majalla" panose="02000000000000000000" pitchFamily="2" charset="-78"/>
                          <a:cs typeface="Sakkal Majalla" panose="02000000000000000000" pitchFamily="2" charset="-78"/>
                        </a:rPr>
                        <a:t>الايباد</a:t>
                      </a:r>
                      <a:r>
                        <a:rPr lang="ar-AE" sz="1200" b="1" baseline="0" dirty="0" smtClean="0">
                          <a:latin typeface="Sakkal Majalla" panose="02000000000000000000" pitchFamily="2" charset="-78"/>
                          <a:cs typeface="Sakkal Majalla" panose="02000000000000000000" pitchFamily="2" charset="-78"/>
                        </a:rPr>
                        <a:t> استحمام   بالماء </a:t>
                      </a:r>
                      <a:r>
                        <a:rPr lang="ar-AE" sz="1200" b="1" baseline="0" dirty="0" err="1" smtClean="0">
                          <a:latin typeface="Sakkal Majalla" panose="02000000000000000000" pitchFamily="2" charset="-78"/>
                          <a:cs typeface="Sakkal Majalla" panose="02000000000000000000" pitchFamily="2" charset="-78"/>
                        </a:rPr>
                        <a:t>الدافي</a:t>
                      </a:r>
                      <a:r>
                        <a:rPr lang="ar-AE" sz="1200" b="1" baseline="0" dirty="0" smtClean="0">
                          <a:latin typeface="Sakkal Majalla" panose="02000000000000000000" pitchFamily="2" charset="-78"/>
                          <a:cs typeface="Sakkal Majalla" panose="02000000000000000000" pitchFamily="2" charset="-78"/>
                        </a:rPr>
                        <a:t> (</a:t>
                      </a:r>
                      <a:r>
                        <a:rPr lang="en-US" sz="1200" b="1" baseline="0" dirty="0" err="1" smtClean="0">
                          <a:latin typeface="Sakkal Majalla" panose="02000000000000000000" pitchFamily="2" charset="-78"/>
                          <a:cs typeface="Sakkal Majalla" panose="02000000000000000000" pitchFamily="2" charset="-78"/>
                        </a:rPr>
                        <a:t>pepi</a:t>
                      </a:r>
                      <a:r>
                        <a:rPr lang="en-US" sz="1200" b="1" baseline="0" dirty="0" smtClean="0">
                          <a:latin typeface="Sakkal Majalla" panose="02000000000000000000" pitchFamily="2" charset="-78"/>
                          <a:cs typeface="Sakkal Majalla" panose="02000000000000000000" pitchFamily="2" charset="-78"/>
                        </a:rPr>
                        <a:t> bath</a:t>
                      </a:r>
                      <a:r>
                        <a:rPr lang="ar-AE" sz="1200" b="1" baseline="0" dirty="0" smtClean="0">
                          <a:latin typeface="Sakkal Majalla" panose="02000000000000000000" pitchFamily="2" charset="-78"/>
                          <a:cs typeface="Sakkal Majalla" panose="02000000000000000000" pitchFamily="2" charset="-78"/>
                        </a:rPr>
                        <a:t>)</a:t>
                      </a: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مشاهده فيديو  على سمارت بورد</a:t>
                      </a: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baseline="0" dirty="0">
                          <a:latin typeface="Sakkal Majalla" panose="02000000000000000000" pitchFamily="2" charset="-78"/>
                          <a:cs typeface="Sakkal Majalla" panose="02000000000000000000" pitchFamily="2" charset="-78"/>
                        </a:rPr>
                        <a:t>متوسط : </a:t>
                      </a:r>
                      <a:r>
                        <a:rPr lang="ar-AE" sz="1200" b="1" baseline="0" dirty="0" smtClean="0">
                          <a:latin typeface="Sakkal Majalla" panose="02000000000000000000" pitchFamily="2" charset="-78"/>
                          <a:cs typeface="Sakkal Majalla" panose="02000000000000000000" pitchFamily="2" charset="-78"/>
                        </a:rPr>
                        <a:t>ان يستطيع الطالب فتح وغلق صنبور الماء                                        الجيد</a:t>
                      </a: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ان يستطيع الماء تميز بين الماء الحار والبارد                          مرتفع</a:t>
                      </a: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ان يغلق ويفتح الماء ويميز بين الحار والبارد </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25 August 2020</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2</a:t>
            </a:fld>
            <a:endParaRPr lang="en-GB"/>
          </a:p>
        </p:txBody>
      </p:sp>
    </p:spTree>
    <p:extLst>
      <p:ext uri="{BB962C8B-B14F-4D97-AF65-F5344CB8AC3E}">
        <p14:creationId xmlns:p14="http://schemas.microsoft.com/office/powerpoint/2010/main" val="2747801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B06499A-722D-0448-81CC-E491B5ABFFC1}"/>
              </a:ext>
            </a:extLst>
          </p:cNvPr>
          <p:cNvSpPr>
            <a:spLocks noGrp="1"/>
          </p:cNvSpPr>
          <p:nvPr>
            <p:ph type="title"/>
          </p:nvPr>
        </p:nvSpPr>
        <p:spPr>
          <a:xfrm>
            <a:off x="3043012" y="165073"/>
            <a:ext cx="5704176" cy="1079671"/>
          </a:xfrm>
        </p:spPr>
        <p:txBody>
          <a:bodyPr/>
          <a:lstStyle/>
          <a:p>
            <a:pPr algn="ctr" rtl="1"/>
            <a:r>
              <a:rPr lang="ar-AE" dirty="0" smtClean="0"/>
              <a:t>1- </a:t>
            </a:r>
            <a:r>
              <a:rPr lang="ar-SA" dirty="0" smtClean="0"/>
              <a:t>يعرض </a:t>
            </a:r>
            <a:r>
              <a:rPr lang="ar-SA" dirty="0"/>
              <a:t>علي الطالب بطاقتين ، بطاقة بالون الأحمر وبطاقة بلون الأزرق ويطلب منه ان يفرق بين اللونين </a:t>
            </a:r>
            <a:endParaRPr lang="ar-AE" dirty="0"/>
          </a:p>
        </p:txBody>
      </p:sp>
      <p:sp>
        <p:nvSpPr>
          <p:cNvPr id="3" name="عنصر نائب لرقم الشريحة 2">
            <a:extLst>
              <a:ext uri="{FF2B5EF4-FFF2-40B4-BE49-F238E27FC236}">
                <a16:creationId xmlns:a16="http://schemas.microsoft.com/office/drawing/2014/main" id="{ACC45B0E-5DDA-A146-A547-7871569A73A7}"/>
              </a:ext>
            </a:extLst>
          </p:cNvPr>
          <p:cNvSpPr>
            <a:spLocks noGrp="1"/>
          </p:cNvSpPr>
          <p:nvPr>
            <p:ph type="sldNum" sz="quarter" idx="12"/>
          </p:nvPr>
        </p:nvSpPr>
        <p:spPr/>
        <p:txBody>
          <a:bodyPr/>
          <a:lstStyle/>
          <a:p>
            <a:fld id="{98C0CDE5-970C-4CC4-BF43-0DA127E73E82}" type="slidenum">
              <a:rPr lang="en-US" noProof="0" smtClean="0"/>
              <a:t>3</a:t>
            </a:fld>
            <a:endParaRPr lang="en-US" noProof="0" dirty="0"/>
          </a:p>
        </p:txBody>
      </p:sp>
      <p:pic>
        <p:nvPicPr>
          <p:cNvPr id="4" name="صورة 4">
            <a:extLst>
              <a:ext uri="{FF2B5EF4-FFF2-40B4-BE49-F238E27FC236}">
                <a16:creationId xmlns:a16="http://schemas.microsoft.com/office/drawing/2014/main" id="{9E0E7632-84A0-6D44-86B3-7E7EBC08D0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7238" y="1978889"/>
            <a:ext cx="3309032" cy="4300062"/>
          </a:xfrm>
          <a:prstGeom prst="rect">
            <a:avLst/>
          </a:prstGeom>
        </p:spPr>
      </p:pic>
      <p:pic>
        <p:nvPicPr>
          <p:cNvPr id="5" name="صورة 5">
            <a:extLst>
              <a:ext uri="{FF2B5EF4-FFF2-40B4-BE49-F238E27FC236}">
                <a16:creationId xmlns:a16="http://schemas.microsoft.com/office/drawing/2014/main" id="{91C98C9D-5A2D-CA42-8113-D05A8EF6A4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1423" y="1978888"/>
            <a:ext cx="3368593" cy="4377461"/>
          </a:xfrm>
          <a:prstGeom prst="rect">
            <a:avLst/>
          </a:prstGeom>
        </p:spPr>
      </p:pic>
    </p:spTree>
    <p:extLst>
      <p:ext uri="{BB962C8B-B14F-4D97-AF65-F5344CB8AC3E}">
        <p14:creationId xmlns:p14="http://schemas.microsoft.com/office/powerpoint/2010/main" val="736058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B06499A-722D-0448-81CC-E491B5ABFFC1}"/>
              </a:ext>
            </a:extLst>
          </p:cNvPr>
          <p:cNvSpPr>
            <a:spLocks noGrp="1"/>
          </p:cNvSpPr>
          <p:nvPr>
            <p:ph type="title"/>
          </p:nvPr>
        </p:nvSpPr>
        <p:spPr>
          <a:xfrm>
            <a:off x="3043012" y="165073"/>
            <a:ext cx="5704176" cy="1079671"/>
          </a:xfrm>
        </p:spPr>
        <p:txBody>
          <a:bodyPr/>
          <a:lstStyle/>
          <a:p>
            <a:pPr algn="ctr" rtl="1"/>
            <a:r>
              <a:rPr lang="ar-AE" dirty="0" smtClean="0"/>
              <a:t>2- </a:t>
            </a:r>
            <a:r>
              <a:rPr lang="ar-SA" dirty="0" smtClean="0"/>
              <a:t>يعرض </a:t>
            </a:r>
            <a:r>
              <a:rPr lang="ar-SA" dirty="0"/>
              <a:t>على الطالب وعاء به ماء حار ووعاء به ماء بارد أو فاتر ويطلب منه التفريق بينهم </a:t>
            </a:r>
            <a:endParaRPr lang="ar-AE" dirty="0"/>
          </a:p>
        </p:txBody>
      </p:sp>
      <p:sp>
        <p:nvSpPr>
          <p:cNvPr id="3" name="عنصر نائب لرقم الشريحة 2">
            <a:extLst>
              <a:ext uri="{FF2B5EF4-FFF2-40B4-BE49-F238E27FC236}">
                <a16:creationId xmlns:a16="http://schemas.microsoft.com/office/drawing/2014/main" id="{ACC45B0E-5DDA-A146-A547-7871569A73A7}"/>
              </a:ext>
            </a:extLst>
          </p:cNvPr>
          <p:cNvSpPr>
            <a:spLocks noGrp="1"/>
          </p:cNvSpPr>
          <p:nvPr>
            <p:ph type="sldNum" sz="quarter" idx="12"/>
          </p:nvPr>
        </p:nvSpPr>
        <p:spPr/>
        <p:txBody>
          <a:bodyPr/>
          <a:lstStyle/>
          <a:p>
            <a:fld id="{98C0CDE5-970C-4CC4-BF43-0DA127E73E82}" type="slidenum">
              <a:rPr lang="en-US" noProof="0" smtClean="0"/>
              <a:t>4</a:t>
            </a:fld>
            <a:endParaRPr lang="en-US" noProof="0" dirty="0"/>
          </a:p>
        </p:txBody>
      </p:sp>
      <p:pic>
        <p:nvPicPr>
          <p:cNvPr id="5" name="صورة 5">
            <a:extLst>
              <a:ext uri="{FF2B5EF4-FFF2-40B4-BE49-F238E27FC236}">
                <a16:creationId xmlns:a16="http://schemas.microsoft.com/office/drawing/2014/main" id="{A8B2D171-893E-4342-A8A2-C802F8E112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742" y="2729544"/>
            <a:ext cx="3767387" cy="3416190"/>
          </a:xfrm>
          <a:prstGeom prst="rect">
            <a:avLst/>
          </a:prstGeom>
        </p:spPr>
      </p:pic>
      <p:pic>
        <p:nvPicPr>
          <p:cNvPr id="6" name="صورة 6">
            <a:extLst>
              <a:ext uri="{FF2B5EF4-FFF2-40B4-BE49-F238E27FC236}">
                <a16:creationId xmlns:a16="http://schemas.microsoft.com/office/drawing/2014/main" id="{79E1EDCD-A17B-C44D-BADA-954AD31B5E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6688" y="3108392"/>
            <a:ext cx="3281000" cy="2867756"/>
          </a:xfrm>
          <a:prstGeom prst="rect">
            <a:avLst/>
          </a:prstGeom>
        </p:spPr>
      </p:pic>
      <p:sp>
        <p:nvSpPr>
          <p:cNvPr id="7" name="مربع نص 6">
            <a:extLst>
              <a:ext uri="{FF2B5EF4-FFF2-40B4-BE49-F238E27FC236}">
                <a16:creationId xmlns:a16="http://schemas.microsoft.com/office/drawing/2014/main" id="{09523FAE-F738-9E49-AD4E-AB1B4802D83F}"/>
              </a:ext>
            </a:extLst>
          </p:cNvPr>
          <p:cNvSpPr txBox="1"/>
          <p:nvPr/>
        </p:nvSpPr>
        <p:spPr>
          <a:xfrm>
            <a:off x="7106688" y="2271960"/>
            <a:ext cx="2939294" cy="646331"/>
          </a:xfrm>
          <a:prstGeom prst="rect">
            <a:avLst/>
          </a:prstGeom>
          <a:noFill/>
        </p:spPr>
        <p:txBody>
          <a:bodyPr wrap="square" rtlCol="1">
            <a:spAutoFit/>
          </a:bodyPr>
          <a:lstStyle/>
          <a:p>
            <a:pPr algn="r"/>
            <a:r>
              <a:rPr lang="ar-SA" sz="3600"/>
              <a:t>وعاء ماء بارد </a:t>
            </a:r>
            <a:endParaRPr lang="ar-AE" sz="3600"/>
          </a:p>
        </p:txBody>
      </p:sp>
      <p:sp>
        <p:nvSpPr>
          <p:cNvPr id="8" name="مربع نص 7">
            <a:extLst>
              <a:ext uri="{FF2B5EF4-FFF2-40B4-BE49-F238E27FC236}">
                <a16:creationId xmlns:a16="http://schemas.microsoft.com/office/drawing/2014/main" id="{D3D4989C-3195-7F48-BEDF-06B45075A2CE}"/>
              </a:ext>
            </a:extLst>
          </p:cNvPr>
          <p:cNvSpPr txBox="1"/>
          <p:nvPr/>
        </p:nvSpPr>
        <p:spPr>
          <a:xfrm>
            <a:off x="672072" y="2289846"/>
            <a:ext cx="3596558" cy="646331"/>
          </a:xfrm>
          <a:prstGeom prst="rect">
            <a:avLst/>
          </a:prstGeom>
          <a:noFill/>
        </p:spPr>
        <p:txBody>
          <a:bodyPr wrap="square" rtlCol="1">
            <a:spAutoFit/>
          </a:bodyPr>
          <a:lstStyle/>
          <a:p>
            <a:pPr algn="r"/>
            <a:r>
              <a:rPr lang="ar-SA" sz="3600"/>
              <a:t>وعاء ماء حار  </a:t>
            </a:r>
            <a:endParaRPr lang="ar-AE" sz="3600"/>
          </a:p>
        </p:txBody>
      </p:sp>
    </p:spTree>
    <p:extLst>
      <p:ext uri="{BB962C8B-B14F-4D97-AF65-F5344CB8AC3E}">
        <p14:creationId xmlns:p14="http://schemas.microsoft.com/office/powerpoint/2010/main" val="374229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B06499A-722D-0448-81CC-E491B5ABFFC1}"/>
              </a:ext>
            </a:extLst>
          </p:cNvPr>
          <p:cNvSpPr>
            <a:spLocks noGrp="1"/>
          </p:cNvSpPr>
          <p:nvPr>
            <p:ph type="title"/>
          </p:nvPr>
        </p:nvSpPr>
        <p:spPr>
          <a:xfrm>
            <a:off x="3043012" y="165073"/>
            <a:ext cx="5704176" cy="1079671"/>
          </a:xfrm>
        </p:spPr>
        <p:txBody>
          <a:bodyPr/>
          <a:lstStyle/>
          <a:p>
            <a:pPr algn="ctr" rtl="1"/>
            <a:r>
              <a:rPr lang="ar-AE" dirty="0" smtClean="0"/>
              <a:t>3- </a:t>
            </a:r>
            <a:r>
              <a:rPr lang="ar-SA" dirty="0" smtClean="0"/>
              <a:t>يتم </a:t>
            </a:r>
            <a:r>
              <a:rPr lang="ar-SA" dirty="0"/>
              <a:t>ربط بطاقة الون الأزرق مع الماء البارد وبطاقة الون الأحمر مع الماء الحار </a:t>
            </a:r>
            <a:endParaRPr lang="ar-AE" dirty="0"/>
          </a:p>
        </p:txBody>
      </p:sp>
      <p:sp>
        <p:nvSpPr>
          <p:cNvPr id="3" name="عنصر نائب لرقم الشريحة 2">
            <a:extLst>
              <a:ext uri="{FF2B5EF4-FFF2-40B4-BE49-F238E27FC236}">
                <a16:creationId xmlns:a16="http://schemas.microsoft.com/office/drawing/2014/main" id="{ACC45B0E-5DDA-A146-A547-7871569A73A7}"/>
              </a:ext>
            </a:extLst>
          </p:cNvPr>
          <p:cNvSpPr>
            <a:spLocks noGrp="1"/>
          </p:cNvSpPr>
          <p:nvPr>
            <p:ph type="sldNum" sz="quarter" idx="12"/>
          </p:nvPr>
        </p:nvSpPr>
        <p:spPr/>
        <p:txBody>
          <a:bodyPr/>
          <a:lstStyle/>
          <a:p>
            <a:fld id="{98C0CDE5-970C-4CC4-BF43-0DA127E73E82}" type="slidenum">
              <a:rPr lang="en-US" noProof="0" smtClean="0"/>
              <a:t>5</a:t>
            </a:fld>
            <a:endParaRPr lang="en-US" noProof="0" dirty="0"/>
          </a:p>
        </p:txBody>
      </p:sp>
      <p:pic>
        <p:nvPicPr>
          <p:cNvPr id="4" name="صورة 4">
            <a:extLst>
              <a:ext uri="{FF2B5EF4-FFF2-40B4-BE49-F238E27FC236}">
                <a16:creationId xmlns:a16="http://schemas.microsoft.com/office/drawing/2014/main" id="{1B08AAFB-E943-1A44-A185-6F52CF9F73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6349" y="1916396"/>
            <a:ext cx="1387249" cy="1802719"/>
          </a:xfrm>
          <a:prstGeom prst="rect">
            <a:avLst/>
          </a:prstGeom>
        </p:spPr>
      </p:pic>
      <p:pic>
        <p:nvPicPr>
          <p:cNvPr id="5" name="صورة 5">
            <a:extLst>
              <a:ext uri="{FF2B5EF4-FFF2-40B4-BE49-F238E27FC236}">
                <a16:creationId xmlns:a16="http://schemas.microsoft.com/office/drawing/2014/main" id="{03DC28AF-4C40-C045-BC1D-EB15D96805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2613" y="4553631"/>
            <a:ext cx="1387249" cy="1802719"/>
          </a:xfrm>
          <a:prstGeom prst="rect">
            <a:avLst/>
          </a:prstGeom>
        </p:spPr>
      </p:pic>
      <p:pic>
        <p:nvPicPr>
          <p:cNvPr id="6" name="صورة 6">
            <a:extLst>
              <a:ext uri="{FF2B5EF4-FFF2-40B4-BE49-F238E27FC236}">
                <a16:creationId xmlns:a16="http://schemas.microsoft.com/office/drawing/2014/main" id="{2EC6C197-70AB-7648-89C9-D79BE92E24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3169" y="1672684"/>
            <a:ext cx="3053404" cy="2130281"/>
          </a:xfrm>
          <a:prstGeom prst="rect">
            <a:avLst/>
          </a:prstGeom>
        </p:spPr>
      </p:pic>
      <p:pic>
        <p:nvPicPr>
          <p:cNvPr id="7" name="صورة 7">
            <a:extLst>
              <a:ext uri="{FF2B5EF4-FFF2-40B4-BE49-F238E27FC236}">
                <a16:creationId xmlns:a16="http://schemas.microsoft.com/office/drawing/2014/main" id="{9A86392F-1A62-1E42-90DF-318D61110FB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48214" y="4309752"/>
            <a:ext cx="2888625" cy="2290475"/>
          </a:xfrm>
          <a:prstGeom prst="rect">
            <a:avLst/>
          </a:prstGeom>
        </p:spPr>
      </p:pic>
      <p:sp>
        <p:nvSpPr>
          <p:cNvPr id="8" name="سهم: لليسار 7">
            <a:extLst>
              <a:ext uri="{FF2B5EF4-FFF2-40B4-BE49-F238E27FC236}">
                <a16:creationId xmlns:a16="http://schemas.microsoft.com/office/drawing/2014/main" id="{A1493913-54D6-D540-A62A-CB8B7EB81CD1}"/>
              </a:ext>
            </a:extLst>
          </p:cNvPr>
          <p:cNvSpPr/>
          <p:nvPr/>
        </p:nvSpPr>
        <p:spPr>
          <a:xfrm>
            <a:off x="5806410" y="2153060"/>
            <a:ext cx="1956816" cy="969264"/>
          </a:xfrm>
          <a:prstGeom prst="leftArrow">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a:p>
        </p:txBody>
      </p:sp>
      <p:sp>
        <p:nvSpPr>
          <p:cNvPr id="9" name="سهم: لليسار 8">
            <a:extLst>
              <a:ext uri="{FF2B5EF4-FFF2-40B4-BE49-F238E27FC236}">
                <a16:creationId xmlns:a16="http://schemas.microsoft.com/office/drawing/2014/main" id="{32AA5813-5911-4E45-A445-B1CE87FAEF67}"/>
              </a:ext>
            </a:extLst>
          </p:cNvPr>
          <p:cNvSpPr/>
          <p:nvPr/>
        </p:nvSpPr>
        <p:spPr>
          <a:xfrm>
            <a:off x="5895100" y="5209586"/>
            <a:ext cx="1956816" cy="969264"/>
          </a:xfrm>
          <a:prstGeom prst="leftArrow">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a:p>
        </p:txBody>
      </p:sp>
    </p:spTree>
    <p:extLst>
      <p:ext uri="{BB962C8B-B14F-4D97-AF65-F5344CB8AC3E}">
        <p14:creationId xmlns:p14="http://schemas.microsoft.com/office/powerpoint/2010/main" val="4111204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B06499A-722D-0448-81CC-E491B5ABFFC1}"/>
              </a:ext>
            </a:extLst>
          </p:cNvPr>
          <p:cNvSpPr>
            <a:spLocks noGrp="1"/>
          </p:cNvSpPr>
          <p:nvPr>
            <p:ph type="title"/>
          </p:nvPr>
        </p:nvSpPr>
        <p:spPr>
          <a:xfrm>
            <a:off x="3209050" y="269704"/>
            <a:ext cx="5704176" cy="1079671"/>
          </a:xfrm>
        </p:spPr>
        <p:txBody>
          <a:bodyPr/>
          <a:lstStyle/>
          <a:p>
            <a:pPr algn="ctr"/>
            <a:r>
              <a:rPr lang="ar-AE" dirty="0" smtClean="0"/>
              <a:t>4- </a:t>
            </a:r>
            <a:r>
              <a:rPr lang="ar-SA" dirty="0" smtClean="0"/>
              <a:t>يتم </a:t>
            </a:r>
            <a:r>
              <a:rPr lang="ar-SA" dirty="0"/>
              <a:t>عرض صور ل صنبور ماء غسل اليدين  بهم لون ازرق و احمر وعلى الطالب ان يعطي المعلم البطاقة المناسبة عندما يطلب منه ذلك  </a:t>
            </a:r>
            <a:endParaRPr lang="ar-AE" dirty="0"/>
          </a:p>
        </p:txBody>
      </p:sp>
      <p:sp>
        <p:nvSpPr>
          <p:cNvPr id="3" name="عنصر نائب لرقم الشريحة 2">
            <a:extLst>
              <a:ext uri="{FF2B5EF4-FFF2-40B4-BE49-F238E27FC236}">
                <a16:creationId xmlns:a16="http://schemas.microsoft.com/office/drawing/2014/main" id="{ACC45B0E-5DDA-A146-A547-7871569A73A7}"/>
              </a:ext>
            </a:extLst>
          </p:cNvPr>
          <p:cNvSpPr>
            <a:spLocks noGrp="1"/>
          </p:cNvSpPr>
          <p:nvPr>
            <p:ph type="sldNum" sz="quarter" idx="12"/>
          </p:nvPr>
        </p:nvSpPr>
        <p:spPr/>
        <p:txBody>
          <a:bodyPr/>
          <a:lstStyle/>
          <a:p>
            <a:fld id="{98C0CDE5-970C-4CC4-BF43-0DA127E73E82}" type="slidenum">
              <a:rPr lang="en-US" noProof="0" smtClean="0"/>
              <a:t>6</a:t>
            </a:fld>
            <a:endParaRPr lang="en-US" noProof="0" dirty="0"/>
          </a:p>
        </p:txBody>
      </p:sp>
      <p:pic>
        <p:nvPicPr>
          <p:cNvPr id="6" name="صورة 6">
            <a:extLst>
              <a:ext uri="{FF2B5EF4-FFF2-40B4-BE49-F238E27FC236}">
                <a16:creationId xmlns:a16="http://schemas.microsoft.com/office/drawing/2014/main" id="{D9CC6B12-8783-A545-856D-A6501EAC69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1074" y="4263418"/>
            <a:ext cx="1926548" cy="2458057"/>
          </a:xfrm>
          <a:prstGeom prst="rect">
            <a:avLst/>
          </a:prstGeom>
        </p:spPr>
      </p:pic>
      <p:pic>
        <p:nvPicPr>
          <p:cNvPr id="8" name="صورة 6">
            <a:extLst>
              <a:ext uri="{FF2B5EF4-FFF2-40B4-BE49-F238E27FC236}">
                <a16:creationId xmlns:a16="http://schemas.microsoft.com/office/drawing/2014/main" id="{5DE294FE-F038-C747-884C-33BA3AB645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6278" y="1805361"/>
            <a:ext cx="1926548" cy="2458057"/>
          </a:xfrm>
          <a:prstGeom prst="rect">
            <a:avLst/>
          </a:prstGeom>
        </p:spPr>
      </p:pic>
      <mc:AlternateContent xmlns:mc="http://schemas.openxmlformats.org/markup-compatibility/2006" xmlns:p14="http://schemas.microsoft.com/office/powerpoint/2010/main">
        <mc:Choice Requires="p14">
          <p:contentPart p14:bwMode="auto" r:id="rId3">
            <p14:nvContentPartPr>
              <p14:cNvPr id="7" name="حبر 8">
                <a:extLst>
                  <a:ext uri="{FF2B5EF4-FFF2-40B4-BE49-F238E27FC236}">
                    <a16:creationId xmlns:a16="http://schemas.microsoft.com/office/drawing/2014/main" id="{60854CEF-DD02-524B-9CDE-76439A0B6F86}"/>
                  </a:ext>
                </a:extLst>
              </p14:cNvPr>
              <p14:cNvContentPartPr/>
              <p14:nvPr/>
            </p14:nvContentPartPr>
            <p14:xfrm>
              <a:off x="2726169" y="2095754"/>
              <a:ext cx="9360" cy="18000"/>
            </p14:xfrm>
          </p:contentPart>
        </mc:Choice>
        <mc:Fallback xmlns="">
          <p:pic>
            <p:nvPicPr>
              <p:cNvPr id="7" name="حبر 8">
                <a:extLst>
                  <a:ext uri="{FF2B5EF4-FFF2-40B4-BE49-F238E27FC236}">
                    <a16:creationId xmlns:a16="http://schemas.microsoft.com/office/drawing/2014/main" id="{60854CEF-DD02-524B-9CDE-76439A0B6F86}"/>
                  </a:ext>
                </a:extLst>
              </p:cNvPr>
              <p:cNvPicPr/>
              <p:nvPr/>
            </p:nvPicPr>
            <p:blipFill>
              <a:blip r:embed="rId4"/>
              <a:stretch>
                <a:fillRect/>
              </a:stretch>
            </p:blipFill>
            <p:spPr>
              <a:xfrm>
                <a:off x="2636529" y="2006114"/>
                <a:ext cx="189000" cy="1976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3" name="حبر 12">
                <a:extLst>
                  <a:ext uri="{FF2B5EF4-FFF2-40B4-BE49-F238E27FC236}">
                    <a16:creationId xmlns:a16="http://schemas.microsoft.com/office/drawing/2014/main" id="{1B656484-7DFE-7B4E-B56F-541C1BA1A308}"/>
                  </a:ext>
                </a:extLst>
              </p14:cNvPr>
              <p14:cNvContentPartPr/>
              <p14:nvPr/>
            </p14:nvContentPartPr>
            <p14:xfrm>
              <a:off x="3046209" y="2149034"/>
              <a:ext cx="9360" cy="9360"/>
            </p14:xfrm>
          </p:contentPart>
        </mc:Choice>
        <mc:Fallback xmlns="">
          <p:pic>
            <p:nvPicPr>
              <p:cNvPr id="13" name="حبر 12">
                <a:extLst>
                  <a:ext uri="{FF2B5EF4-FFF2-40B4-BE49-F238E27FC236}">
                    <a16:creationId xmlns:a16="http://schemas.microsoft.com/office/drawing/2014/main" id="{1B656484-7DFE-7B4E-B56F-541C1BA1A308}"/>
                  </a:ext>
                </a:extLst>
              </p:cNvPr>
              <p:cNvPicPr/>
              <p:nvPr/>
            </p:nvPicPr>
            <p:blipFill>
              <a:blip r:embed="rId6"/>
              <a:stretch>
                <a:fillRect/>
              </a:stretch>
            </p:blipFill>
            <p:spPr>
              <a:xfrm>
                <a:off x="2956209" y="2055434"/>
                <a:ext cx="189000" cy="196186"/>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4" name="حبر 14">
                <a:extLst>
                  <a:ext uri="{FF2B5EF4-FFF2-40B4-BE49-F238E27FC236}">
                    <a16:creationId xmlns:a16="http://schemas.microsoft.com/office/drawing/2014/main" id="{310A2441-B3EF-ED41-B6CB-F4F539FDC05E}"/>
                  </a:ext>
                </a:extLst>
              </p14:cNvPr>
              <p14:cNvContentPartPr/>
              <p14:nvPr/>
            </p14:nvContentPartPr>
            <p14:xfrm>
              <a:off x="2672889" y="2086754"/>
              <a:ext cx="160200" cy="53640"/>
            </p14:xfrm>
          </p:contentPart>
        </mc:Choice>
        <mc:Fallback xmlns="">
          <p:pic>
            <p:nvPicPr>
              <p:cNvPr id="14" name="حبر 14">
                <a:extLst>
                  <a:ext uri="{FF2B5EF4-FFF2-40B4-BE49-F238E27FC236}">
                    <a16:creationId xmlns:a16="http://schemas.microsoft.com/office/drawing/2014/main" id="{310A2441-B3EF-ED41-B6CB-F4F539FDC05E}"/>
                  </a:ext>
                </a:extLst>
              </p:cNvPr>
              <p:cNvPicPr/>
              <p:nvPr/>
            </p:nvPicPr>
            <p:blipFill>
              <a:blip r:embed="rId8"/>
              <a:stretch>
                <a:fillRect/>
              </a:stretch>
            </p:blipFill>
            <p:spPr>
              <a:xfrm>
                <a:off x="2583249" y="1997114"/>
                <a:ext cx="339840" cy="2332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5" name="حبر 14">
                <a:extLst>
                  <a:ext uri="{FF2B5EF4-FFF2-40B4-BE49-F238E27FC236}">
                    <a16:creationId xmlns:a16="http://schemas.microsoft.com/office/drawing/2014/main" id="{12EBD8BD-D819-A54F-AEAE-D4A1BE16B159}"/>
                  </a:ext>
                </a:extLst>
              </p14:cNvPr>
              <p14:cNvContentPartPr/>
              <p14:nvPr/>
            </p14:nvContentPartPr>
            <p14:xfrm>
              <a:off x="2974929" y="2184674"/>
              <a:ext cx="360" cy="360"/>
            </p14:xfrm>
          </p:contentPart>
        </mc:Choice>
        <mc:Fallback xmlns="">
          <p:pic>
            <p:nvPicPr>
              <p:cNvPr id="15" name="حبر 14">
                <a:extLst>
                  <a:ext uri="{FF2B5EF4-FFF2-40B4-BE49-F238E27FC236}">
                    <a16:creationId xmlns:a16="http://schemas.microsoft.com/office/drawing/2014/main" id="{12EBD8BD-D819-A54F-AEAE-D4A1BE16B159}"/>
                  </a:ext>
                </a:extLst>
              </p:cNvPr>
              <p:cNvPicPr/>
              <p:nvPr/>
            </p:nvPicPr>
            <p:blipFill>
              <a:blip r:embed="rId10"/>
              <a:stretch>
                <a:fillRect/>
              </a:stretch>
            </p:blipFill>
            <p:spPr>
              <a:xfrm>
                <a:off x="2884929" y="2094674"/>
                <a:ext cx="180000" cy="180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6" name="حبر 15">
                <a:extLst>
                  <a:ext uri="{FF2B5EF4-FFF2-40B4-BE49-F238E27FC236}">
                    <a16:creationId xmlns:a16="http://schemas.microsoft.com/office/drawing/2014/main" id="{B61634D5-0501-7D46-B435-3351D4E2CE89}"/>
                  </a:ext>
                </a:extLst>
              </p14:cNvPr>
              <p14:cNvContentPartPr/>
              <p14:nvPr/>
            </p14:nvContentPartPr>
            <p14:xfrm>
              <a:off x="2983929" y="2095754"/>
              <a:ext cx="360" cy="360"/>
            </p14:xfrm>
          </p:contentPart>
        </mc:Choice>
        <mc:Fallback xmlns="">
          <p:pic>
            <p:nvPicPr>
              <p:cNvPr id="16" name="حبر 15">
                <a:extLst>
                  <a:ext uri="{FF2B5EF4-FFF2-40B4-BE49-F238E27FC236}">
                    <a16:creationId xmlns:a16="http://schemas.microsoft.com/office/drawing/2014/main" id="{B61634D5-0501-7D46-B435-3351D4E2CE89}"/>
                  </a:ext>
                </a:extLst>
              </p:cNvPr>
              <p:cNvPicPr/>
              <p:nvPr/>
            </p:nvPicPr>
            <p:blipFill>
              <a:blip r:embed="rId10"/>
              <a:stretch>
                <a:fillRect/>
              </a:stretch>
            </p:blipFill>
            <p:spPr>
              <a:xfrm>
                <a:off x="2893929" y="2005754"/>
                <a:ext cx="180000" cy="180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7" name="حبر 16">
                <a:extLst>
                  <a:ext uri="{FF2B5EF4-FFF2-40B4-BE49-F238E27FC236}">
                    <a16:creationId xmlns:a16="http://schemas.microsoft.com/office/drawing/2014/main" id="{4DA2B8D2-91B5-1F43-A5BE-4B2CC3F822D8}"/>
                  </a:ext>
                </a:extLst>
              </p14:cNvPr>
              <p14:cNvContentPartPr/>
              <p14:nvPr/>
            </p14:nvContentPartPr>
            <p14:xfrm>
              <a:off x="3094809" y="2131394"/>
              <a:ext cx="22680" cy="9360"/>
            </p14:xfrm>
          </p:contentPart>
        </mc:Choice>
        <mc:Fallback xmlns="">
          <p:pic>
            <p:nvPicPr>
              <p:cNvPr id="17" name="حبر 16">
                <a:extLst>
                  <a:ext uri="{FF2B5EF4-FFF2-40B4-BE49-F238E27FC236}">
                    <a16:creationId xmlns:a16="http://schemas.microsoft.com/office/drawing/2014/main" id="{4DA2B8D2-91B5-1F43-A5BE-4B2CC3F822D8}"/>
                  </a:ext>
                </a:extLst>
              </p:cNvPr>
              <p:cNvPicPr/>
              <p:nvPr/>
            </p:nvPicPr>
            <p:blipFill>
              <a:blip r:embed="rId13"/>
              <a:stretch>
                <a:fillRect/>
              </a:stretch>
            </p:blipFill>
            <p:spPr>
              <a:xfrm>
                <a:off x="3003357" y="2041394"/>
                <a:ext cx="205217" cy="189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0" name="حبر 19">
                <a:extLst>
                  <a:ext uri="{FF2B5EF4-FFF2-40B4-BE49-F238E27FC236}">
                    <a16:creationId xmlns:a16="http://schemas.microsoft.com/office/drawing/2014/main" id="{2209E538-9D43-964F-BC18-02C9A1347405}"/>
                  </a:ext>
                </a:extLst>
              </p14:cNvPr>
              <p14:cNvContentPartPr/>
              <p14:nvPr/>
            </p14:nvContentPartPr>
            <p14:xfrm>
              <a:off x="3170409" y="2104754"/>
              <a:ext cx="360" cy="360"/>
            </p14:xfrm>
          </p:contentPart>
        </mc:Choice>
        <mc:Fallback xmlns="">
          <p:pic>
            <p:nvPicPr>
              <p:cNvPr id="20" name="حبر 19">
                <a:extLst>
                  <a:ext uri="{FF2B5EF4-FFF2-40B4-BE49-F238E27FC236}">
                    <a16:creationId xmlns:a16="http://schemas.microsoft.com/office/drawing/2014/main" id="{2209E538-9D43-964F-BC18-02C9A1347405}"/>
                  </a:ext>
                </a:extLst>
              </p:cNvPr>
              <p:cNvPicPr/>
              <p:nvPr/>
            </p:nvPicPr>
            <p:blipFill>
              <a:blip r:embed="rId10"/>
              <a:stretch>
                <a:fillRect/>
              </a:stretch>
            </p:blipFill>
            <p:spPr>
              <a:xfrm>
                <a:off x="3080409" y="2014754"/>
                <a:ext cx="180000" cy="180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5" name="حبر 25">
                <a:extLst>
                  <a:ext uri="{FF2B5EF4-FFF2-40B4-BE49-F238E27FC236}">
                    <a16:creationId xmlns:a16="http://schemas.microsoft.com/office/drawing/2014/main" id="{0C763232-F749-1842-887E-947493E6A71A}"/>
                  </a:ext>
                </a:extLst>
              </p14:cNvPr>
              <p14:cNvContentPartPr/>
              <p14:nvPr/>
            </p14:nvContentPartPr>
            <p14:xfrm>
              <a:off x="3188049" y="2104754"/>
              <a:ext cx="133560" cy="27000"/>
            </p14:xfrm>
          </p:contentPart>
        </mc:Choice>
        <mc:Fallback xmlns="">
          <p:pic>
            <p:nvPicPr>
              <p:cNvPr id="25" name="حبر 25">
                <a:extLst>
                  <a:ext uri="{FF2B5EF4-FFF2-40B4-BE49-F238E27FC236}">
                    <a16:creationId xmlns:a16="http://schemas.microsoft.com/office/drawing/2014/main" id="{0C763232-F749-1842-887E-947493E6A71A}"/>
                  </a:ext>
                </a:extLst>
              </p:cNvPr>
              <p:cNvPicPr/>
              <p:nvPr/>
            </p:nvPicPr>
            <p:blipFill>
              <a:blip r:embed="rId16"/>
              <a:stretch>
                <a:fillRect/>
              </a:stretch>
            </p:blipFill>
            <p:spPr>
              <a:xfrm>
                <a:off x="3098409" y="2014754"/>
                <a:ext cx="313200" cy="20664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6" name="حبر 25">
                <a:extLst>
                  <a:ext uri="{FF2B5EF4-FFF2-40B4-BE49-F238E27FC236}">
                    <a16:creationId xmlns:a16="http://schemas.microsoft.com/office/drawing/2014/main" id="{A22DB175-B756-844A-A9A6-8AC086B382E5}"/>
                  </a:ext>
                </a:extLst>
              </p14:cNvPr>
              <p14:cNvContentPartPr/>
              <p14:nvPr/>
            </p14:nvContentPartPr>
            <p14:xfrm>
              <a:off x="3232689" y="2069114"/>
              <a:ext cx="18000" cy="9360"/>
            </p14:xfrm>
          </p:contentPart>
        </mc:Choice>
        <mc:Fallback xmlns="">
          <p:pic>
            <p:nvPicPr>
              <p:cNvPr id="26" name="حبر 25">
                <a:extLst>
                  <a:ext uri="{FF2B5EF4-FFF2-40B4-BE49-F238E27FC236}">
                    <a16:creationId xmlns:a16="http://schemas.microsoft.com/office/drawing/2014/main" id="{A22DB175-B756-844A-A9A6-8AC086B382E5}"/>
                  </a:ext>
                </a:extLst>
              </p:cNvPr>
              <p:cNvPicPr/>
              <p:nvPr/>
            </p:nvPicPr>
            <p:blipFill>
              <a:blip r:embed="rId18"/>
              <a:stretch>
                <a:fillRect/>
              </a:stretch>
            </p:blipFill>
            <p:spPr>
              <a:xfrm>
                <a:off x="3142689" y="1979474"/>
                <a:ext cx="197640" cy="189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9" name="حبر 29">
                <a:extLst>
                  <a:ext uri="{FF2B5EF4-FFF2-40B4-BE49-F238E27FC236}">
                    <a16:creationId xmlns:a16="http://schemas.microsoft.com/office/drawing/2014/main" id="{275FF753-AF75-F74D-AC06-8360B9FD6E15}"/>
                  </a:ext>
                </a:extLst>
              </p14:cNvPr>
              <p14:cNvContentPartPr/>
              <p14:nvPr/>
            </p14:nvContentPartPr>
            <p14:xfrm>
              <a:off x="2690889" y="2078114"/>
              <a:ext cx="89280" cy="18000"/>
            </p14:xfrm>
          </p:contentPart>
        </mc:Choice>
        <mc:Fallback xmlns="">
          <p:pic>
            <p:nvPicPr>
              <p:cNvPr id="29" name="حبر 29">
                <a:extLst>
                  <a:ext uri="{FF2B5EF4-FFF2-40B4-BE49-F238E27FC236}">
                    <a16:creationId xmlns:a16="http://schemas.microsoft.com/office/drawing/2014/main" id="{275FF753-AF75-F74D-AC06-8360B9FD6E15}"/>
                  </a:ext>
                </a:extLst>
              </p:cNvPr>
              <p:cNvPicPr/>
              <p:nvPr/>
            </p:nvPicPr>
            <p:blipFill>
              <a:blip r:embed="rId20"/>
              <a:stretch>
                <a:fillRect/>
              </a:stretch>
            </p:blipFill>
            <p:spPr>
              <a:xfrm>
                <a:off x="2600889" y="1988114"/>
                <a:ext cx="268920" cy="19764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32" name="حبر 32">
                <a:extLst>
                  <a:ext uri="{FF2B5EF4-FFF2-40B4-BE49-F238E27FC236}">
                    <a16:creationId xmlns:a16="http://schemas.microsoft.com/office/drawing/2014/main" id="{06B46885-184D-4249-82CA-D66FC449DBC5}"/>
                  </a:ext>
                </a:extLst>
              </p14:cNvPr>
              <p14:cNvContentPartPr/>
              <p14:nvPr/>
            </p14:nvContentPartPr>
            <p14:xfrm>
              <a:off x="2149089" y="2655194"/>
              <a:ext cx="364320" cy="748440"/>
            </p14:xfrm>
          </p:contentPart>
        </mc:Choice>
        <mc:Fallback xmlns="">
          <p:pic>
            <p:nvPicPr>
              <p:cNvPr id="32" name="حبر 32">
                <a:extLst>
                  <a:ext uri="{FF2B5EF4-FFF2-40B4-BE49-F238E27FC236}">
                    <a16:creationId xmlns:a16="http://schemas.microsoft.com/office/drawing/2014/main" id="{06B46885-184D-4249-82CA-D66FC449DBC5}"/>
                  </a:ext>
                </a:extLst>
              </p:cNvPr>
              <p:cNvPicPr/>
              <p:nvPr/>
            </p:nvPicPr>
            <p:blipFill>
              <a:blip r:embed="rId22"/>
              <a:stretch>
                <a:fillRect/>
              </a:stretch>
            </p:blipFill>
            <p:spPr>
              <a:xfrm>
                <a:off x="2059089" y="2565554"/>
                <a:ext cx="543960" cy="92808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33" name="حبر 32">
                <a:extLst>
                  <a:ext uri="{FF2B5EF4-FFF2-40B4-BE49-F238E27FC236}">
                    <a16:creationId xmlns:a16="http://schemas.microsoft.com/office/drawing/2014/main" id="{284A67E4-79A1-6047-9635-465D5096AAED}"/>
                  </a:ext>
                </a:extLst>
              </p14:cNvPr>
              <p14:cNvContentPartPr/>
              <p14:nvPr/>
            </p14:nvContentPartPr>
            <p14:xfrm>
              <a:off x="2482089" y="3272594"/>
              <a:ext cx="129240" cy="22680"/>
            </p14:xfrm>
          </p:contentPart>
        </mc:Choice>
        <mc:Fallback xmlns="">
          <p:pic>
            <p:nvPicPr>
              <p:cNvPr id="33" name="حبر 32">
                <a:extLst>
                  <a:ext uri="{FF2B5EF4-FFF2-40B4-BE49-F238E27FC236}">
                    <a16:creationId xmlns:a16="http://schemas.microsoft.com/office/drawing/2014/main" id="{284A67E4-79A1-6047-9635-465D5096AAED}"/>
                  </a:ext>
                </a:extLst>
              </p:cNvPr>
              <p:cNvPicPr/>
              <p:nvPr/>
            </p:nvPicPr>
            <p:blipFill>
              <a:blip r:embed="rId24"/>
              <a:stretch>
                <a:fillRect/>
              </a:stretch>
            </p:blipFill>
            <p:spPr>
              <a:xfrm>
                <a:off x="2391838" y="3182594"/>
                <a:ext cx="309382" cy="20232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36" name="حبر 35">
                <a:extLst>
                  <a:ext uri="{FF2B5EF4-FFF2-40B4-BE49-F238E27FC236}">
                    <a16:creationId xmlns:a16="http://schemas.microsoft.com/office/drawing/2014/main" id="{1CE1979E-E419-6644-A45D-948A6230FF97}"/>
                  </a:ext>
                </a:extLst>
              </p14:cNvPr>
              <p14:cNvContentPartPr/>
              <p14:nvPr/>
            </p14:nvContentPartPr>
            <p14:xfrm>
              <a:off x="2086809" y="2610554"/>
              <a:ext cx="568800" cy="737640"/>
            </p14:xfrm>
          </p:contentPart>
        </mc:Choice>
        <mc:Fallback xmlns="">
          <p:pic>
            <p:nvPicPr>
              <p:cNvPr id="36" name="حبر 35">
                <a:extLst>
                  <a:ext uri="{FF2B5EF4-FFF2-40B4-BE49-F238E27FC236}">
                    <a16:creationId xmlns:a16="http://schemas.microsoft.com/office/drawing/2014/main" id="{1CE1979E-E419-6644-A45D-948A6230FF97}"/>
                  </a:ext>
                </a:extLst>
              </p:cNvPr>
              <p:cNvPicPr/>
              <p:nvPr/>
            </p:nvPicPr>
            <p:blipFill>
              <a:blip r:embed="rId26"/>
              <a:stretch>
                <a:fillRect/>
              </a:stretch>
            </p:blipFill>
            <p:spPr>
              <a:xfrm>
                <a:off x="1996809" y="2520554"/>
                <a:ext cx="748440" cy="917280"/>
              </a:xfrm>
              <a:prstGeom prst="rect">
                <a:avLst/>
              </a:prstGeom>
            </p:spPr>
          </p:pic>
        </mc:Fallback>
      </mc:AlternateContent>
      <p:sp>
        <p:nvSpPr>
          <p:cNvPr id="41" name="سهم: لليسار 40">
            <a:extLst>
              <a:ext uri="{FF2B5EF4-FFF2-40B4-BE49-F238E27FC236}">
                <a16:creationId xmlns:a16="http://schemas.microsoft.com/office/drawing/2014/main" id="{EE7FE2E9-11E8-9D41-BC07-7D6B1C48D06A}"/>
              </a:ext>
            </a:extLst>
          </p:cNvPr>
          <p:cNvSpPr/>
          <p:nvPr/>
        </p:nvSpPr>
        <p:spPr>
          <a:xfrm>
            <a:off x="5117592" y="2544782"/>
            <a:ext cx="1956816" cy="969264"/>
          </a:xfrm>
          <a:prstGeom prst="leftArrow">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a:p>
        </p:txBody>
      </p:sp>
      <p:sp>
        <p:nvSpPr>
          <p:cNvPr id="43" name="سهم: لليسار 42">
            <a:extLst>
              <a:ext uri="{FF2B5EF4-FFF2-40B4-BE49-F238E27FC236}">
                <a16:creationId xmlns:a16="http://schemas.microsoft.com/office/drawing/2014/main" id="{021007D9-7968-4B43-8B60-01FB756E23B1}"/>
              </a:ext>
            </a:extLst>
          </p:cNvPr>
          <p:cNvSpPr/>
          <p:nvPr/>
        </p:nvSpPr>
        <p:spPr>
          <a:xfrm>
            <a:off x="5117592" y="4844040"/>
            <a:ext cx="1956816" cy="969264"/>
          </a:xfrm>
          <a:prstGeom prst="leftArrow">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a:p>
        </p:txBody>
      </p:sp>
      <p:pic>
        <p:nvPicPr>
          <p:cNvPr id="45" name="صورة 4">
            <a:extLst>
              <a:ext uri="{FF2B5EF4-FFF2-40B4-BE49-F238E27FC236}">
                <a16:creationId xmlns:a16="http://schemas.microsoft.com/office/drawing/2014/main" id="{83EB5DCB-1433-764E-99B0-980ACF9A3ECE}"/>
              </a:ext>
            </a:extLst>
          </p:cNvPr>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8322662" y="2086866"/>
            <a:ext cx="1387249" cy="1802719"/>
          </a:xfrm>
          <a:prstGeom prst="rect">
            <a:avLst/>
          </a:prstGeom>
        </p:spPr>
      </p:pic>
      <p:pic>
        <p:nvPicPr>
          <p:cNvPr id="47" name="صورة 5">
            <a:extLst>
              <a:ext uri="{FF2B5EF4-FFF2-40B4-BE49-F238E27FC236}">
                <a16:creationId xmlns:a16="http://schemas.microsoft.com/office/drawing/2014/main" id="{5AAE7C16-F268-5148-8D36-8814E4F9B091}"/>
              </a:ext>
            </a:extLst>
          </p:cNvPr>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8322661" y="4535869"/>
            <a:ext cx="1387249" cy="1802719"/>
          </a:xfrm>
          <a:prstGeom prst="rect">
            <a:avLst/>
          </a:prstGeom>
        </p:spPr>
      </p:pic>
    </p:spTree>
    <p:extLst>
      <p:ext uri="{BB962C8B-B14F-4D97-AF65-F5344CB8AC3E}">
        <p14:creationId xmlns:p14="http://schemas.microsoft.com/office/powerpoint/2010/main" val="1480317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B06499A-722D-0448-81CC-E491B5ABFFC1}"/>
              </a:ext>
            </a:extLst>
          </p:cNvPr>
          <p:cNvSpPr>
            <a:spLocks noGrp="1"/>
          </p:cNvSpPr>
          <p:nvPr>
            <p:ph type="title"/>
          </p:nvPr>
        </p:nvSpPr>
        <p:spPr>
          <a:xfrm>
            <a:off x="3043012" y="165073"/>
            <a:ext cx="5704176" cy="1079671"/>
          </a:xfrm>
        </p:spPr>
        <p:txBody>
          <a:bodyPr/>
          <a:lstStyle/>
          <a:p>
            <a:pPr algn="ctr"/>
            <a:r>
              <a:rPr lang="ar-AE" dirty="0" smtClean="0"/>
              <a:t>5- </a:t>
            </a:r>
            <a:r>
              <a:rPr lang="ar-SA" dirty="0" smtClean="0"/>
              <a:t>يتم </a:t>
            </a:r>
            <a:r>
              <a:rPr lang="ar-SA" dirty="0"/>
              <a:t>عرض صور ل صنبور ماء الشرب بهم لون ازرق و احمر وعلى الطالب ان يعطي المعلم البطاقة المناسبة عندما يطلب منه ذللك</a:t>
            </a:r>
            <a:endParaRPr lang="ar-AE" dirty="0"/>
          </a:p>
        </p:txBody>
      </p:sp>
      <p:sp>
        <p:nvSpPr>
          <p:cNvPr id="3" name="عنصر نائب لرقم الشريحة 2">
            <a:extLst>
              <a:ext uri="{FF2B5EF4-FFF2-40B4-BE49-F238E27FC236}">
                <a16:creationId xmlns:a16="http://schemas.microsoft.com/office/drawing/2014/main" id="{ACC45B0E-5DDA-A146-A547-7871569A73A7}"/>
              </a:ext>
            </a:extLst>
          </p:cNvPr>
          <p:cNvSpPr>
            <a:spLocks noGrp="1"/>
          </p:cNvSpPr>
          <p:nvPr>
            <p:ph type="sldNum" sz="quarter" idx="12"/>
          </p:nvPr>
        </p:nvSpPr>
        <p:spPr/>
        <p:txBody>
          <a:bodyPr/>
          <a:lstStyle/>
          <a:p>
            <a:fld id="{98C0CDE5-970C-4CC4-BF43-0DA127E73E82}" type="slidenum">
              <a:rPr lang="en-US" noProof="0" smtClean="0"/>
              <a:t>7</a:t>
            </a:fld>
            <a:endParaRPr lang="en-US" noProof="0" dirty="0"/>
          </a:p>
        </p:txBody>
      </p:sp>
      <p:pic>
        <p:nvPicPr>
          <p:cNvPr id="5" name="صورة 5">
            <a:extLst>
              <a:ext uri="{FF2B5EF4-FFF2-40B4-BE49-F238E27FC236}">
                <a16:creationId xmlns:a16="http://schemas.microsoft.com/office/drawing/2014/main" id="{E58AF0F9-769A-EE40-B73E-5950BEAC8E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0600" y="1680539"/>
            <a:ext cx="2104824" cy="2296171"/>
          </a:xfrm>
          <a:prstGeom prst="rect">
            <a:avLst/>
          </a:prstGeom>
        </p:spPr>
      </p:pic>
      <p:pic>
        <p:nvPicPr>
          <p:cNvPr id="6" name="صورة 6">
            <a:extLst>
              <a:ext uri="{FF2B5EF4-FFF2-40B4-BE49-F238E27FC236}">
                <a16:creationId xmlns:a16="http://schemas.microsoft.com/office/drawing/2014/main" id="{6C3634F9-B3EC-B443-ABA9-3AF4A832F3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0600" y="4412505"/>
            <a:ext cx="2104824" cy="2067238"/>
          </a:xfrm>
          <a:prstGeom prst="rect">
            <a:avLst/>
          </a:prstGeom>
        </p:spPr>
      </p:pic>
      <p:pic>
        <p:nvPicPr>
          <p:cNvPr id="7" name="صورة 4">
            <a:extLst>
              <a:ext uri="{FF2B5EF4-FFF2-40B4-BE49-F238E27FC236}">
                <a16:creationId xmlns:a16="http://schemas.microsoft.com/office/drawing/2014/main" id="{EC16850A-4A43-384A-8A02-194BD55FF3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38117" y="4677024"/>
            <a:ext cx="1387249" cy="1802719"/>
          </a:xfrm>
          <a:prstGeom prst="rect">
            <a:avLst/>
          </a:prstGeom>
        </p:spPr>
      </p:pic>
      <p:pic>
        <p:nvPicPr>
          <p:cNvPr id="8" name="صورة 5">
            <a:extLst>
              <a:ext uri="{FF2B5EF4-FFF2-40B4-BE49-F238E27FC236}">
                <a16:creationId xmlns:a16="http://schemas.microsoft.com/office/drawing/2014/main" id="{A547F6E3-DCAD-7749-AB2B-F04AF6C0D01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38116" y="2180976"/>
            <a:ext cx="1387249" cy="1802719"/>
          </a:xfrm>
          <a:prstGeom prst="rect">
            <a:avLst/>
          </a:prstGeom>
        </p:spPr>
      </p:pic>
      <p:sp>
        <p:nvSpPr>
          <p:cNvPr id="11" name="سهم: لليسار 10">
            <a:extLst>
              <a:ext uri="{FF2B5EF4-FFF2-40B4-BE49-F238E27FC236}">
                <a16:creationId xmlns:a16="http://schemas.microsoft.com/office/drawing/2014/main" id="{692C327F-C01A-E64F-8ED6-31D0168F3E39}"/>
              </a:ext>
            </a:extLst>
          </p:cNvPr>
          <p:cNvSpPr/>
          <p:nvPr/>
        </p:nvSpPr>
        <p:spPr>
          <a:xfrm>
            <a:off x="5002137" y="2591824"/>
            <a:ext cx="1956816" cy="981022"/>
          </a:xfrm>
          <a:prstGeom prst="leftArrow">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a:p>
        </p:txBody>
      </p:sp>
      <p:sp>
        <p:nvSpPr>
          <p:cNvPr id="17" name="سهم: لليسار 16">
            <a:extLst>
              <a:ext uri="{FF2B5EF4-FFF2-40B4-BE49-F238E27FC236}">
                <a16:creationId xmlns:a16="http://schemas.microsoft.com/office/drawing/2014/main" id="{9AD1DA26-EA20-144C-8265-F440200EEADF}"/>
              </a:ext>
            </a:extLst>
          </p:cNvPr>
          <p:cNvSpPr/>
          <p:nvPr/>
        </p:nvSpPr>
        <p:spPr>
          <a:xfrm>
            <a:off x="5117592" y="5093751"/>
            <a:ext cx="1956816" cy="969264"/>
          </a:xfrm>
          <a:prstGeom prst="leftArrow">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a:p>
        </p:txBody>
      </p:sp>
    </p:spTree>
    <p:extLst>
      <p:ext uri="{BB962C8B-B14F-4D97-AF65-F5344CB8AC3E}">
        <p14:creationId xmlns:p14="http://schemas.microsoft.com/office/powerpoint/2010/main" val="3280046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A5FC987-1BA4-C445-9DF9-EE4D3AEE257A}"/>
              </a:ext>
            </a:extLst>
          </p:cNvPr>
          <p:cNvSpPr>
            <a:spLocks noGrp="1"/>
          </p:cNvSpPr>
          <p:nvPr>
            <p:ph type="title"/>
          </p:nvPr>
        </p:nvSpPr>
        <p:spPr>
          <a:xfrm>
            <a:off x="2927604" y="346580"/>
            <a:ext cx="6336792" cy="585937"/>
          </a:xfrm>
        </p:spPr>
        <p:txBody>
          <a:bodyPr>
            <a:normAutofit fontScale="90000"/>
          </a:bodyPr>
          <a:lstStyle/>
          <a:p>
            <a:r>
              <a:rPr lang="ar-AE" dirty="0" smtClean="0"/>
              <a:t>6- </a:t>
            </a:r>
            <a:r>
              <a:rPr lang="ar-SA" dirty="0" smtClean="0"/>
              <a:t>يتم </a:t>
            </a:r>
            <a:r>
              <a:rPr lang="ar-SA" dirty="0"/>
              <a:t>عرض صور ل صنبور ماء غسل اليدين و الشرب   و بهم لون ازرق و احمر وعلى الطالب ان يعبر عن  الماء البارد والحار</a:t>
            </a:r>
            <a:endParaRPr lang="ar-AE" dirty="0"/>
          </a:p>
        </p:txBody>
      </p:sp>
      <p:sp>
        <p:nvSpPr>
          <p:cNvPr id="3" name="عنصر نائب لرقم الشريحة 2">
            <a:extLst>
              <a:ext uri="{FF2B5EF4-FFF2-40B4-BE49-F238E27FC236}">
                <a16:creationId xmlns:a16="http://schemas.microsoft.com/office/drawing/2014/main" id="{520D00E7-BAE0-0549-B012-699C7ECE87D0}"/>
              </a:ext>
            </a:extLst>
          </p:cNvPr>
          <p:cNvSpPr>
            <a:spLocks noGrp="1"/>
          </p:cNvSpPr>
          <p:nvPr>
            <p:ph type="sldNum" sz="quarter" idx="12"/>
          </p:nvPr>
        </p:nvSpPr>
        <p:spPr/>
        <p:txBody>
          <a:bodyPr/>
          <a:lstStyle/>
          <a:p>
            <a:fld id="{98C0CDE5-970C-4CC4-BF43-0DA127E73E82}" type="slidenum">
              <a:rPr lang="en-US" noProof="0" smtClean="0"/>
              <a:t>8</a:t>
            </a:fld>
            <a:endParaRPr lang="en-US" noProof="0" dirty="0"/>
          </a:p>
        </p:txBody>
      </p:sp>
      <p:pic>
        <p:nvPicPr>
          <p:cNvPr id="5" name="صورة 5">
            <a:extLst>
              <a:ext uri="{FF2B5EF4-FFF2-40B4-BE49-F238E27FC236}">
                <a16:creationId xmlns:a16="http://schemas.microsoft.com/office/drawing/2014/main" id="{E8A5E8E8-B699-2B43-A821-3CEE0A90F4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0132" y="1846586"/>
            <a:ext cx="1734395" cy="196920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صورة 6">
            <a:extLst>
              <a:ext uri="{FF2B5EF4-FFF2-40B4-BE49-F238E27FC236}">
                <a16:creationId xmlns:a16="http://schemas.microsoft.com/office/drawing/2014/main" id="{6AF0DA4E-9751-2840-9013-CF8912B775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569" y="4277039"/>
            <a:ext cx="2011507" cy="22100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صورة 8">
            <a:extLst>
              <a:ext uri="{FF2B5EF4-FFF2-40B4-BE49-F238E27FC236}">
                <a16:creationId xmlns:a16="http://schemas.microsoft.com/office/drawing/2014/main" id="{A3D9F47F-5331-F049-B0DC-33FB9C8916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8770" y="4485262"/>
            <a:ext cx="2660833" cy="194200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صورة 9">
            <a:extLst>
              <a:ext uri="{FF2B5EF4-FFF2-40B4-BE49-F238E27FC236}">
                <a16:creationId xmlns:a16="http://schemas.microsoft.com/office/drawing/2014/main" id="{F50F00F7-126E-CF46-858E-580C15C52B2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08657" y="1687627"/>
            <a:ext cx="2194481" cy="2406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صورة 10">
            <a:extLst>
              <a:ext uri="{FF2B5EF4-FFF2-40B4-BE49-F238E27FC236}">
                <a16:creationId xmlns:a16="http://schemas.microsoft.com/office/drawing/2014/main" id="{42927BF9-99FF-2641-949A-8A0C2C48B5C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65104" y="4310062"/>
            <a:ext cx="3429000" cy="2228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صورة 11">
            <a:extLst>
              <a:ext uri="{FF2B5EF4-FFF2-40B4-BE49-F238E27FC236}">
                <a16:creationId xmlns:a16="http://schemas.microsoft.com/office/drawing/2014/main" id="{392DFD57-E45E-A948-835F-C04B5478E3D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603713" y="1832603"/>
            <a:ext cx="2381734" cy="19831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2" name="صورة 12">
            <a:extLst>
              <a:ext uri="{FF2B5EF4-FFF2-40B4-BE49-F238E27FC236}">
                <a16:creationId xmlns:a16="http://schemas.microsoft.com/office/drawing/2014/main" id="{80320F5D-67EC-3C4E-9C93-D635F2017F1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57268" y="2058346"/>
            <a:ext cx="1695256" cy="436891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629280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70614DE-CA0B-4845-BA10-FFB1FB06FB82}"/>
              </a:ext>
            </a:extLst>
          </p:cNvPr>
          <p:cNvSpPr>
            <a:spLocks noGrp="1"/>
          </p:cNvSpPr>
          <p:nvPr>
            <p:ph type="title"/>
          </p:nvPr>
        </p:nvSpPr>
        <p:spPr>
          <a:xfrm>
            <a:off x="2939444" y="411653"/>
            <a:ext cx="6714332" cy="701391"/>
          </a:xfrm>
        </p:spPr>
        <p:txBody>
          <a:bodyPr>
            <a:normAutofit/>
          </a:bodyPr>
          <a:lstStyle/>
          <a:p>
            <a:pPr algn="r" rtl="1"/>
            <a:r>
              <a:rPr lang="ar-AE" dirty="0" smtClean="0"/>
              <a:t>7- </a:t>
            </a:r>
            <a:r>
              <a:rPr lang="ar-SA" dirty="0" smtClean="0"/>
              <a:t>يتم </a:t>
            </a:r>
            <a:r>
              <a:rPr lang="ar-SA" dirty="0"/>
              <a:t>تدريب الطالب على فتح الماء الحار والبارد في الصنبور وماء الشرب وذلك عندما يطلب منه المعلم ذلك </a:t>
            </a:r>
            <a:endParaRPr lang="ar-AE" dirty="0"/>
          </a:p>
        </p:txBody>
      </p:sp>
      <p:sp>
        <p:nvSpPr>
          <p:cNvPr id="3" name="عنصر نائب لرقم الشريحة 2">
            <a:extLst>
              <a:ext uri="{FF2B5EF4-FFF2-40B4-BE49-F238E27FC236}">
                <a16:creationId xmlns:a16="http://schemas.microsoft.com/office/drawing/2014/main" id="{6C7CED4D-52D7-BF41-92B0-67679FCBAC0D}"/>
              </a:ext>
            </a:extLst>
          </p:cNvPr>
          <p:cNvSpPr>
            <a:spLocks noGrp="1"/>
          </p:cNvSpPr>
          <p:nvPr>
            <p:ph type="sldNum" sz="quarter" idx="12"/>
          </p:nvPr>
        </p:nvSpPr>
        <p:spPr/>
        <p:txBody>
          <a:bodyPr/>
          <a:lstStyle/>
          <a:p>
            <a:fld id="{98C0CDE5-970C-4CC4-BF43-0DA127E73E82}" type="slidenum">
              <a:rPr lang="en-US" noProof="0" smtClean="0"/>
              <a:t>9</a:t>
            </a:fld>
            <a:endParaRPr lang="en-US" noProof="0" dirty="0"/>
          </a:p>
        </p:txBody>
      </p:sp>
      <p:sp>
        <p:nvSpPr>
          <p:cNvPr id="4" name="عنصر نائب للوسائط 3">
            <a:extLst>
              <a:ext uri="{FF2B5EF4-FFF2-40B4-BE49-F238E27FC236}">
                <a16:creationId xmlns:a16="http://schemas.microsoft.com/office/drawing/2014/main" id="{55C0D40D-8E0A-084A-A5ED-40859CB752ED}"/>
              </a:ext>
            </a:extLst>
          </p:cNvPr>
          <p:cNvSpPr>
            <a:spLocks noGrp="1"/>
          </p:cNvSpPr>
          <p:nvPr>
            <p:ph type="media" sz="quarter" idx="13"/>
          </p:nvPr>
        </p:nvSpPr>
        <p:spPr/>
      </p:sp>
      <p:pic>
        <p:nvPicPr>
          <p:cNvPr id="5" name="صورة 5">
            <a:extLst>
              <a:ext uri="{FF2B5EF4-FFF2-40B4-BE49-F238E27FC236}">
                <a16:creationId xmlns:a16="http://schemas.microsoft.com/office/drawing/2014/main" id="{1E7736BD-BFBB-3D4B-B9A1-66467A39B7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7971" y="1612900"/>
            <a:ext cx="6867525" cy="4743450"/>
          </a:xfrm>
          <a:prstGeom prst="rect">
            <a:avLst/>
          </a:prstGeom>
        </p:spPr>
      </p:pic>
      <mc:AlternateContent xmlns:mc="http://schemas.openxmlformats.org/markup-compatibility/2006" xmlns:p14="http://schemas.microsoft.com/office/powerpoint/2010/main">
        <mc:Choice Requires="p14">
          <p:contentPart p14:bwMode="auto" r:id="rId3">
            <p14:nvContentPartPr>
              <p14:cNvPr id="11" name="حبر 11">
                <a:extLst>
                  <a:ext uri="{FF2B5EF4-FFF2-40B4-BE49-F238E27FC236}">
                    <a16:creationId xmlns:a16="http://schemas.microsoft.com/office/drawing/2014/main" id="{84E9277E-C33F-2048-80A7-C8BE8A83F100}"/>
                  </a:ext>
                </a:extLst>
              </p14:cNvPr>
              <p14:cNvContentPartPr/>
              <p14:nvPr/>
            </p14:nvContentPartPr>
            <p14:xfrm>
              <a:off x="3720849" y="2708474"/>
              <a:ext cx="1394640" cy="382320"/>
            </p14:xfrm>
          </p:contentPart>
        </mc:Choice>
        <mc:Fallback xmlns="">
          <p:pic>
            <p:nvPicPr>
              <p:cNvPr id="11" name="حبر 11">
                <a:extLst>
                  <a:ext uri="{FF2B5EF4-FFF2-40B4-BE49-F238E27FC236}">
                    <a16:creationId xmlns:a16="http://schemas.microsoft.com/office/drawing/2014/main" id="{84E9277E-C33F-2048-80A7-C8BE8A83F100}"/>
                  </a:ext>
                </a:extLst>
              </p:cNvPr>
              <p:cNvPicPr/>
              <p:nvPr/>
            </p:nvPicPr>
            <p:blipFill>
              <a:blip r:embed="rId4"/>
              <a:stretch>
                <a:fillRect/>
              </a:stretch>
            </p:blipFill>
            <p:spPr>
              <a:xfrm>
                <a:off x="3631209" y="2618834"/>
                <a:ext cx="1574280" cy="5619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 name="حبر 14">
                <a:extLst>
                  <a:ext uri="{FF2B5EF4-FFF2-40B4-BE49-F238E27FC236}">
                    <a16:creationId xmlns:a16="http://schemas.microsoft.com/office/drawing/2014/main" id="{234B3C4D-3CCD-624E-9FE4-DA9A4C75B34A}"/>
                  </a:ext>
                </a:extLst>
              </p14:cNvPr>
              <p14:cNvContentPartPr/>
              <p14:nvPr/>
            </p14:nvContentPartPr>
            <p14:xfrm>
              <a:off x="4937649" y="2921594"/>
              <a:ext cx="213480" cy="226440"/>
            </p14:xfrm>
          </p:contentPart>
        </mc:Choice>
        <mc:Fallback xmlns="">
          <p:pic>
            <p:nvPicPr>
              <p:cNvPr id="14" name="حبر 14">
                <a:extLst>
                  <a:ext uri="{FF2B5EF4-FFF2-40B4-BE49-F238E27FC236}">
                    <a16:creationId xmlns:a16="http://schemas.microsoft.com/office/drawing/2014/main" id="{234B3C4D-3CCD-624E-9FE4-DA9A4C75B34A}"/>
                  </a:ext>
                </a:extLst>
              </p:cNvPr>
              <p:cNvPicPr/>
              <p:nvPr/>
            </p:nvPicPr>
            <p:blipFill>
              <a:blip r:embed="rId6"/>
              <a:stretch>
                <a:fillRect/>
              </a:stretch>
            </p:blipFill>
            <p:spPr>
              <a:xfrm>
                <a:off x="4848009" y="2831954"/>
                <a:ext cx="393120" cy="4060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7" name="حبر 17">
                <a:extLst>
                  <a:ext uri="{FF2B5EF4-FFF2-40B4-BE49-F238E27FC236}">
                    <a16:creationId xmlns:a16="http://schemas.microsoft.com/office/drawing/2014/main" id="{3B86C4DD-50D8-A84D-8230-1090F8CEDADB}"/>
                  </a:ext>
                </a:extLst>
              </p14:cNvPr>
              <p14:cNvContentPartPr/>
              <p14:nvPr/>
            </p14:nvContentPartPr>
            <p14:xfrm>
              <a:off x="4866729" y="2753114"/>
              <a:ext cx="231120" cy="381960"/>
            </p14:xfrm>
          </p:contentPart>
        </mc:Choice>
        <mc:Fallback xmlns="">
          <p:pic>
            <p:nvPicPr>
              <p:cNvPr id="17" name="حبر 17">
                <a:extLst>
                  <a:ext uri="{FF2B5EF4-FFF2-40B4-BE49-F238E27FC236}">
                    <a16:creationId xmlns:a16="http://schemas.microsoft.com/office/drawing/2014/main" id="{3B86C4DD-50D8-A84D-8230-1090F8CEDADB}"/>
                  </a:ext>
                </a:extLst>
              </p:cNvPr>
              <p:cNvPicPr/>
              <p:nvPr/>
            </p:nvPicPr>
            <p:blipFill>
              <a:blip r:embed="rId8"/>
              <a:stretch>
                <a:fillRect/>
              </a:stretch>
            </p:blipFill>
            <p:spPr>
              <a:xfrm>
                <a:off x="4776729" y="2663199"/>
                <a:ext cx="410760" cy="561431"/>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5" name="حبر 25">
                <a:extLst>
                  <a:ext uri="{FF2B5EF4-FFF2-40B4-BE49-F238E27FC236}">
                    <a16:creationId xmlns:a16="http://schemas.microsoft.com/office/drawing/2014/main" id="{94DCE3B6-6352-0C4E-80D7-A1175F542878}"/>
                  </a:ext>
                </a:extLst>
              </p14:cNvPr>
              <p14:cNvContentPartPr/>
              <p14:nvPr/>
            </p14:nvContentPartPr>
            <p14:xfrm>
              <a:off x="4009569" y="2655194"/>
              <a:ext cx="884160" cy="98280"/>
            </p14:xfrm>
          </p:contentPart>
        </mc:Choice>
        <mc:Fallback xmlns="">
          <p:pic>
            <p:nvPicPr>
              <p:cNvPr id="25" name="حبر 25">
                <a:extLst>
                  <a:ext uri="{FF2B5EF4-FFF2-40B4-BE49-F238E27FC236}">
                    <a16:creationId xmlns:a16="http://schemas.microsoft.com/office/drawing/2014/main" id="{94DCE3B6-6352-0C4E-80D7-A1175F542878}"/>
                  </a:ext>
                </a:extLst>
              </p:cNvPr>
              <p:cNvPicPr/>
              <p:nvPr/>
            </p:nvPicPr>
            <p:blipFill>
              <a:blip r:embed="rId10"/>
              <a:stretch>
                <a:fillRect/>
              </a:stretch>
            </p:blipFill>
            <p:spPr>
              <a:xfrm>
                <a:off x="3919929" y="2565224"/>
                <a:ext cx="1063800" cy="2785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43" name="حبر 42">
                <a:extLst>
                  <a:ext uri="{FF2B5EF4-FFF2-40B4-BE49-F238E27FC236}">
                    <a16:creationId xmlns:a16="http://schemas.microsoft.com/office/drawing/2014/main" id="{371C607C-11FE-A54C-84F7-84A6315E45FC}"/>
                  </a:ext>
                </a:extLst>
              </p14:cNvPr>
              <p14:cNvContentPartPr/>
              <p14:nvPr/>
            </p14:nvContentPartPr>
            <p14:xfrm>
              <a:off x="7611009" y="3196994"/>
              <a:ext cx="57960" cy="9360"/>
            </p14:xfrm>
          </p:contentPart>
        </mc:Choice>
        <mc:Fallback xmlns="">
          <p:pic>
            <p:nvPicPr>
              <p:cNvPr id="43" name="حبر 42">
                <a:extLst>
                  <a:ext uri="{FF2B5EF4-FFF2-40B4-BE49-F238E27FC236}">
                    <a16:creationId xmlns:a16="http://schemas.microsoft.com/office/drawing/2014/main" id="{371C607C-11FE-A54C-84F7-84A6315E45FC}"/>
                  </a:ext>
                </a:extLst>
              </p:cNvPr>
              <p:cNvPicPr/>
              <p:nvPr/>
            </p:nvPicPr>
            <p:blipFill>
              <a:blip r:embed="rId12"/>
              <a:stretch>
                <a:fillRect/>
              </a:stretch>
            </p:blipFill>
            <p:spPr>
              <a:xfrm>
                <a:off x="7521565" y="3103394"/>
                <a:ext cx="236491" cy="196186"/>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48" name="حبر 48">
                <a:extLst>
                  <a:ext uri="{FF2B5EF4-FFF2-40B4-BE49-F238E27FC236}">
                    <a16:creationId xmlns:a16="http://schemas.microsoft.com/office/drawing/2014/main" id="{5B2A9877-DEF2-3C4A-9905-9518AA40A617}"/>
                  </a:ext>
                </a:extLst>
              </p14:cNvPr>
              <p14:cNvContentPartPr/>
              <p14:nvPr/>
            </p14:nvContentPartPr>
            <p14:xfrm>
              <a:off x="7557369" y="3185114"/>
              <a:ext cx="195840" cy="38880"/>
            </p14:xfrm>
          </p:contentPart>
        </mc:Choice>
        <mc:Fallback xmlns="">
          <p:pic>
            <p:nvPicPr>
              <p:cNvPr id="48" name="حبر 48">
                <a:extLst>
                  <a:ext uri="{FF2B5EF4-FFF2-40B4-BE49-F238E27FC236}">
                    <a16:creationId xmlns:a16="http://schemas.microsoft.com/office/drawing/2014/main" id="{5B2A9877-DEF2-3C4A-9905-9518AA40A617}"/>
                  </a:ext>
                </a:extLst>
              </p:cNvPr>
              <p:cNvPicPr/>
              <p:nvPr/>
            </p:nvPicPr>
            <p:blipFill>
              <a:blip r:embed="rId14"/>
              <a:stretch>
                <a:fillRect/>
              </a:stretch>
            </p:blipFill>
            <p:spPr>
              <a:xfrm>
                <a:off x="7467729" y="3095114"/>
                <a:ext cx="375480" cy="2185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51" name="حبر 51">
                <a:extLst>
                  <a:ext uri="{FF2B5EF4-FFF2-40B4-BE49-F238E27FC236}">
                    <a16:creationId xmlns:a16="http://schemas.microsoft.com/office/drawing/2014/main" id="{A34AA2BD-3CDB-5043-9D0D-0C5481DF93CA}"/>
                  </a:ext>
                </a:extLst>
              </p14:cNvPr>
              <p14:cNvContentPartPr/>
              <p14:nvPr/>
            </p14:nvContentPartPr>
            <p14:xfrm>
              <a:off x="7522089" y="3196994"/>
              <a:ext cx="142560" cy="40320"/>
            </p14:xfrm>
          </p:contentPart>
        </mc:Choice>
        <mc:Fallback xmlns="">
          <p:pic>
            <p:nvPicPr>
              <p:cNvPr id="51" name="حبر 51">
                <a:extLst>
                  <a:ext uri="{FF2B5EF4-FFF2-40B4-BE49-F238E27FC236}">
                    <a16:creationId xmlns:a16="http://schemas.microsoft.com/office/drawing/2014/main" id="{A34AA2BD-3CDB-5043-9D0D-0C5481DF93CA}"/>
                  </a:ext>
                </a:extLst>
              </p:cNvPr>
              <p:cNvPicPr/>
              <p:nvPr/>
            </p:nvPicPr>
            <p:blipFill>
              <a:blip r:embed="rId16"/>
              <a:stretch>
                <a:fillRect/>
              </a:stretch>
            </p:blipFill>
            <p:spPr>
              <a:xfrm>
                <a:off x="7432449" y="3107354"/>
                <a:ext cx="322200" cy="2199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54" name="حبر 54">
                <a:extLst>
                  <a:ext uri="{FF2B5EF4-FFF2-40B4-BE49-F238E27FC236}">
                    <a16:creationId xmlns:a16="http://schemas.microsoft.com/office/drawing/2014/main" id="{23CD3F00-0AB0-C24A-A983-C7CBAA652805}"/>
                  </a:ext>
                </a:extLst>
              </p14:cNvPr>
              <p14:cNvContentPartPr/>
              <p14:nvPr/>
            </p14:nvContentPartPr>
            <p14:xfrm>
              <a:off x="7557729" y="3214634"/>
              <a:ext cx="62280" cy="9360"/>
            </p14:xfrm>
          </p:contentPart>
        </mc:Choice>
        <mc:Fallback xmlns="">
          <p:pic>
            <p:nvPicPr>
              <p:cNvPr id="54" name="حبر 54">
                <a:extLst>
                  <a:ext uri="{FF2B5EF4-FFF2-40B4-BE49-F238E27FC236}">
                    <a16:creationId xmlns:a16="http://schemas.microsoft.com/office/drawing/2014/main" id="{23CD3F00-0AB0-C24A-A983-C7CBAA652805}"/>
                  </a:ext>
                </a:extLst>
              </p:cNvPr>
              <p:cNvPicPr/>
              <p:nvPr/>
            </p:nvPicPr>
            <p:blipFill>
              <a:blip r:embed="rId18"/>
              <a:stretch>
                <a:fillRect/>
              </a:stretch>
            </p:blipFill>
            <p:spPr>
              <a:xfrm>
                <a:off x="7468246" y="3124994"/>
                <a:ext cx="240888" cy="189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57" name="حبر 57">
                <a:extLst>
                  <a:ext uri="{FF2B5EF4-FFF2-40B4-BE49-F238E27FC236}">
                    <a16:creationId xmlns:a16="http://schemas.microsoft.com/office/drawing/2014/main" id="{A633F122-BAB7-0E40-A59A-B1CB6DB19FD6}"/>
                  </a:ext>
                </a:extLst>
              </p14:cNvPr>
              <p14:cNvContentPartPr/>
              <p14:nvPr/>
            </p14:nvContentPartPr>
            <p14:xfrm>
              <a:off x="7619649" y="2695154"/>
              <a:ext cx="1532520" cy="519840"/>
            </p14:xfrm>
          </p:contentPart>
        </mc:Choice>
        <mc:Fallback xmlns="">
          <p:pic>
            <p:nvPicPr>
              <p:cNvPr id="57" name="حبر 57">
                <a:extLst>
                  <a:ext uri="{FF2B5EF4-FFF2-40B4-BE49-F238E27FC236}">
                    <a16:creationId xmlns:a16="http://schemas.microsoft.com/office/drawing/2014/main" id="{A633F122-BAB7-0E40-A59A-B1CB6DB19FD6}"/>
                  </a:ext>
                </a:extLst>
              </p:cNvPr>
              <p:cNvPicPr/>
              <p:nvPr/>
            </p:nvPicPr>
            <p:blipFill>
              <a:blip r:embed="rId20"/>
              <a:stretch>
                <a:fillRect/>
              </a:stretch>
            </p:blipFill>
            <p:spPr>
              <a:xfrm>
                <a:off x="7530009" y="2605514"/>
                <a:ext cx="1712160" cy="69948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61" name="حبر 61">
                <a:extLst>
                  <a:ext uri="{FF2B5EF4-FFF2-40B4-BE49-F238E27FC236}">
                    <a16:creationId xmlns:a16="http://schemas.microsoft.com/office/drawing/2014/main" id="{A050FED9-D8E5-1842-9D78-DCCB54B8FB33}"/>
                  </a:ext>
                </a:extLst>
              </p14:cNvPr>
              <p14:cNvContentPartPr/>
              <p14:nvPr/>
            </p14:nvContentPartPr>
            <p14:xfrm>
              <a:off x="7948329" y="2646554"/>
              <a:ext cx="1261440" cy="151200"/>
            </p14:xfrm>
          </p:contentPart>
        </mc:Choice>
        <mc:Fallback xmlns="">
          <p:pic>
            <p:nvPicPr>
              <p:cNvPr id="61" name="حبر 61">
                <a:extLst>
                  <a:ext uri="{FF2B5EF4-FFF2-40B4-BE49-F238E27FC236}">
                    <a16:creationId xmlns:a16="http://schemas.microsoft.com/office/drawing/2014/main" id="{A050FED9-D8E5-1842-9D78-DCCB54B8FB33}"/>
                  </a:ext>
                </a:extLst>
              </p:cNvPr>
              <p:cNvPicPr/>
              <p:nvPr/>
            </p:nvPicPr>
            <p:blipFill>
              <a:blip r:embed="rId22"/>
              <a:stretch>
                <a:fillRect/>
              </a:stretch>
            </p:blipFill>
            <p:spPr>
              <a:xfrm>
                <a:off x="7858689" y="2556554"/>
                <a:ext cx="1441080" cy="3308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64" name="حبر 64">
                <a:extLst>
                  <a:ext uri="{FF2B5EF4-FFF2-40B4-BE49-F238E27FC236}">
                    <a16:creationId xmlns:a16="http://schemas.microsoft.com/office/drawing/2014/main" id="{B5E65541-6CC0-584E-A1C1-9D4D2C3A3ADD}"/>
                  </a:ext>
                </a:extLst>
              </p14:cNvPr>
              <p14:cNvContentPartPr/>
              <p14:nvPr/>
            </p14:nvContentPartPr>
            <p14:xfrm>
              <a:off x="7560609" y="2655194"/>
              <a:ext cx="1498320" cy="176760"/>
            </p14:xfrm>
          </p:contentPart>
        </mc:Choice>
        <mc:Fallback xmlns="">
          <p:pic>
            <p:nvPicPr>
              <p:cNvPr id="64" name="حبر 64">
                <a:extLst>
                  <a:ext uri="{FF2B5EF4-FFF2-40B4-BE49-F238E27FC236}">
                    <a16:creationId xmlns:a16="http://schemas.microsoft.com/office/drawing/2014/main" id="{B5E65541-6CC0-584E-A1C1-9D4D2C3A3ADD}"/>
                  </a:ext>
                </a:extLst>
              </p:cNvPr>
              <p:cNvPicPr/>
              <p:nvPr/>
            </p:nvPicPr>
            <p:blipFill>
              <a:blip r:embed="rId24"/>
              <a:stretch>
                <a:fillRect/>
              </a:stretch>
            </p:blipFill>
            <p:spPr>
              <a:xfrm>
                <a:off x="7470609" y="2565371"/>
                <a:ext cx="1677960" cy="356767"/>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67" name="حبر 67">
                <a:extLst>
                  <a:ext uri="{FF2B5EF4-FFF2-40B4-BE49-F238E27FC236}">
                    <a16:creationId xmlns:a16="http://schemas.microsoft.com/office/drawing/2014/main" id="{780AD264-AA4B-2E40-B5FB-59648ACB2211}"/>
                  </a:ext>
                </a:extLst>
              </p14:cNvPr>
              <p14:cNvContentPartPr/>
              <p14:nvPr/>
            </p14:nvContentPartPr>
            <p14:xfrm>
              <a:off x="7833129" y="2637554"/>
              <a:ext cx="1332360" cy="177840"/>
            </p14:xfrm>
          </p:contentPart>
        </mc:Choice>
        <mc:Fallback xmlns="">
          <p:pic>
            <p:nvPicPr>
              <p:cNvPr id="67" name="حبر 67">
                <a:extLst>
                  <a:ext uri="{FF2B5EF4-FFF2-40B4-BE49-F238E27FC236}">
                    <a16:creationId xmlns:a16="http://schemas.microsoft.com/office/drawing/2014/main" id="{780AD264-AA4B-2E40-B5FB-59648ACB2211}"/>
                  </a:ext>
                </a:extLst>
              </p:cNvPr>
              <p:cNvPicPr/>
              <p:nvPr/>
            </p:nvPicPr>
            <p:blipFill>
              <a:blip r:embed="rId26"/>
              <a:stretch>
                <a:fillRect/>
              </a:stretch>
            </p:blipFill>
            <p:spPr>
              <a:xfrm>
                <a:off x="7743129" y="2547554"/>
                <a:ext cx="1512000" cy="35748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77" name="حبر 77">
                <a:extLst>
                  <a:ext uri="{FF2B5EF4-FFF2-40B4-BE49-F238E27FC236}">
                    <a16:creationId xmlns:a16="http://schemas.microsoft.com/office/drawing/2014/main" id="{079DC9D8-0792-684F-A56F-824841447744}"/>
                  </a:ext>
                </a:extLst>
              </p14:cNvPr>
              <p14:cNvContentPartPr/>
              <p14:nvPr/>
            </p14:nvContentPartPr>
            <p14:xfrm>
              <a:off x="7504449" y="2646554"/>
              <a:ext cx="1305720" cy="648720"/>
            </p14:xfrm>
          </p:contentPart>
        </mc:Choice>
        <mc:Fallback xmlns="">
          <p:pic>
            <p:nvPicPr>
              <p:cNvPr id="77" name="حبر 77">
                <a:extLst>
                  <a:ext uri="{FF2B5EF4-FFF2-40B4-BE49-F238E27FC236}">
                    <a16:creationId xmlns:a16="http://schemas.microsoft.com/office/drawing/2014/main" id="{079DC9D8-0792-684F-A56F-824841447744}"/>
                  </a:ext>
                </a:extLst>
              </p:cNvPr>
              <p:cNvPicPr/>
              <p:nvPr/>
            </p:nvPicPr>
            <p:blipFill>
              <a:blip r:embed="rId28"/>
              <a:stretch>
                <a:fillRect/>
              </a:stretch>
            </p:blipFill>
            <p:spPr>
              <a:xfrm>
                <a:off x="7414449" y="2556554"/>
                <a:ext cx="1485360" cy="82836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79" name="حبر 78">
                <a:extLst>
                  <a:ext uri="{FF2B5EF4-FFF2-40B4-BE49-F238E27FC236}">
                    <a16:creationId xmlns:a16="http://schemas.microsoft.com/office/drawing/2014/main" id="{FB8A3562-F080-5940-A129-ACC91489FA15}"/>
                  </a:ext>
                </a:extLst>
              </p14:cNvPr>
              <p14:cNvContentPartPr/>
              <p14:nvPr/>
            </p14:nvContentPartPr>
            <p14:xfrm>
              <a:off x="7672929" y="3086114"/>
              <a:ext cx="80280" cy="155880"/>
            </p14:xfrm>
          </p:contentPart>
        </mc:Choice>
        <mc:Fallback xmlns="">
          <p:pic>
            <p:nvPicPr>
              <p:cNvPr id="79" name="حبر 78">
                <a:extLst>
                  <a:ext uri="{FF2B5EF4-FFF2-40B4-BE49-F238E27FC236}">
                    <a16:creationId xmlns:a16="http://schemas.microsoft.com/office/drawing/2014/main" id="{FB8A3562-F080-5940-A129-ACC91489FA15}"/>
                  </a:ext>
                </a:extLst>
              </p:cNvPr>
              <p:cNvPicPr/>
              <p:nvPr/>
            </p:nvPicPr>
            <p:blipFill>
              <a:blip r:embed="rId30"/>
              <a:stretch>
                <a:fillRect/>
              </a:stretch>
            </p:blipFill>
            <p:spPr>
              <a:xfrm>
                <a:off x="7582929" y="2996114"/>
                <a:ext cx="259920" cy="33552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84" name="حبر 84">
                <a:extLst>
                  <a:ext uri="{FF2B5EF4-FFF2-40B4-BE49-F238E27FC236}">
                    <a16:creationId xmlns:a16="http://schemas.microsoft.com/office/drawing/2014/main" id="{B09D66A0-5D8F-0C4D-8CF1-AD1FD53434B8}"/>
                  </a:ext>
                </a:extLst>
              </p14:cNvPr>
              <p14:cNvContentPartPr/>
              <p14:nvPr/>
            </p14:nvContentPartPr>
            <p14:xfrm>
              <a:off x="7615329" y="2673194"/>
              <a:ext cx="484560" cy="226800"/>
            </p14:xfrm>
          </p:contentPart>
        </mc:Choice>
        <mc:Fallback xmlns="">
          <p:pic>
            <p:nvPicPr>
              <p:cNvPr id="84" name="حبر 84">
                <a:extLst>
                  <a:ext uri="{FF2B5EF4-FFF2-40B4-BE49-F238E27FC236}">
                    <a16:creationId xmlns:a16="http://schemas.microsoft.com/office/drawing/2014/main" id="{B09D66A0-5D8F-0C4D-8CF1-AD1FD53434B8}"/>
                  </a:ext>
                </a:extLst>
              </p:cNvPr>
              <p:cNvPicPr/>
              <p:nvPr/>
            </p:nvPicPr>
            <p:blipFill>
              <a:blip r:embed="rId32"/>
              <a:stretch>
                <a:fillRect/>
              </a:stretch>
            </p:blipFill>
            <p:spPr>
              <a:xfrm>
                <a:off x="7525689" y="2583194"/>
                <a:ext cx="664200" cy="40644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85" name="حبر 84">
                <a:extLst>
                  <a:ext uri="{FF2B5EF4-FFF2-40B4-BE49-F238E27FC236}">
                    <a16:creationId xmlns:a16="http://schemas.microsoft.com/office/drawing/2014/main" id="{4F5764F6-678A-B844-96F7-DA1EE5817D38}"/>
                  </a:ext>
                </a:extLst>
              </p14:cNvPr>
              <p14:cNvContentPartPr/>
              <p14:nvPr/>
            </p14:nvContentPartPr>
            <p14:xfrm>
              <a:off x="7568529" y="2726474"/>
              <a:ext cx="317880" cy="243000"/>
            </p14:xfrm>
          </p:contentPart>
        </mc:Choice>
        <mc:Fallback xmlns="">
          <p:pic>
            <p:nvPicPr>
              <p:cNvPr id="85" name="حبر 84">
                <a:extLst>
                  <a:ext uri="{FF2B5EF4-FFF2-40B4-BE49-F238E27FC236}">
                    <a16:creationId xmlns:a16="http://schemas.microsoft.com/office/drawing/2014/main" id="{4F5764F6-678A-B844-96F7-DA1EE5817D38}"/>
                  </a:ext>
                </a:extLst>
              </p:cNvPr>
              <p:cNvPicPr/>
              <p:nvPr/>
            </p:nvPicPr>
            <p:blipFill>
              <a:blip r:embed="rId34"/>
              <a:stretch>
                <a:fillRect/>
              </a:stretch>
            </p:blipFill>
            <p:spPr>
              <a:xfrm>
                <a:off x="7478529" y="2636474"/>
                <a:ext cx="497520" cy="42264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86" name="حبر 85">
                <a:extLst>
                  <a:ext uri="{FF2B5EF4-FFF2-40B4-BE49-F238E27FC236}">
                    <a16:creationId xmlns:a16="http://schemas.microsoft.com/office/drawing/2014/main" id="{E286A8EF-5595-1047-BEC6-CF93C237BBB8}"/>
                  </a:ext>
                </a:extLst>
              </p14:cNvPr>
              <p14:cNvContentPartPr/>
              <p14:nvPr/>
            </p14:nvContentPartPr>
            <p14:xfrm>
              <a:off x="7575369" y="2841674"/>
              <a:ext cx="53640" cy="302400"/>
            </p14:xfrm>
          </p:contentPart>
        </mc:Choice>
        <mc:Fallback xmlns="">
          <p:pic>
            <p:nvPicPr>
              <p:cNvPr id="86" name="حبر 85">
                <a:extLst>
                  <a:ext uri="{FF2B5EF4-FFF2-40B4-BE49-F238E27FC236}">
                    <a16:creationId xmlns:a16="http://schemas.microsoft.com/office/drawing/2014/main" id="{E286A8EF-5595-1047-BEC6-CF93C237BBB8}"/>
                  </a:ext>
                </a:extLst>
              </p:cNvPr>
              <p:cNvPicPr/>
              <p:nvPr/>
            </p:nvPicPr>
            <p:blipFill>
              <a:blip r:embed="rId36"/>
              <a:stretch>
                <a:fillRect/>
              </a:stretch>
            </p:blipFill>
            <p:spPr>
              <a:xfrm>
                <a:off x="7485369" y="2751674"/>
                <a:ext cx="233280" cy="48204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87" name="حبر 86">
                <a:extLst>
                  <a:ext uri="{FF2B5EF4-FFF2-40B4-BE49-F238E27FC236}">
                    <a16:creationId xmlns:a16="http://schemas.microsoft.com/office/drawing/2014/main" id="{DF991F73-A96D-1A42-B201-70266645822B}"/>
                  </a:ext>
                </a:extLst>
              </p14:cNvPr>
              <p14:cNvContentPartPr/>
              <p14:nvPr/>
            </p14:nvContentPartPr>
            <p14:xfrm>
              <a:off x="7522089" y="2824034"/>
              <a:ext cx="106920" cy="294120"/>
            </p14:xfrm>
          </p:contentPart>
        </mc:Choice>
        <mc:Fallback xmlns="">
          <p:pic>
            <p:nvPicPr>
              <p:cNvPr id="87" name="حبر 86">
                <a:extLst>
                  <a:ext uri="{FF2B5EF4-FFF2-40B4-BE49-F238E27FC236}">
                    <a16:creationId xmlns:a16="http://schemas.microsoft.com/office/drawing/2014/main" id="{DF991F73-A96D-1A42-B201-70266645822B}"/>
                  </a:ext>
                </a:extLst>
              </p:cNvPr>
              <p:cNvPicPr/>
              <p:nvPr/>
            </p:nvPicPr>
            <p:blipFill>
              <a:blip r:embed="rId38"/>
              <a:stretch>
                <a:fillRect/>
              </a:stretch>
            </p:blipFill>
            <p:spPr>
              <a:xfrm>
                <a:off x="7432391" y="2734034"/>
                <a:ext cx="285957" cy="473760"/>
              </a:xfrm>
              <a:prstGeom prst="rect">
                <a:avLst/>
              </a:prstGeom>
            </p:spPr>
          </p:pic>
        </mc:Fallback>
      </mc:AlternateContent>
    </p:spTree>
    <p:extLst>
      <p:ext uri="{BB962C8B-B14F-4D97-AF65-F5344CB8AC3E}">
        <p14:creationId xmlns:p14="http://schemas.microsoft.com/office/powerpoint/2010/main" val="211885088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EED42B-3B47-45C2-9F50-0B4533C0F1E3}">
  <ds:schemaRefs>
    <ds:schemaRef ds:uri="http://purl.org/dc/dcmitype/"/>
    <ds:schemaRef ds:uri="http://schemas.microsoft.com/office/infopath/2007/PartnerControls"/>
    <ds:schemaRef ds:uri="c1803469-1359-4921-b8b2-4aa11e6de6e4"/>
    <ds:schemaRef ds:uri="http://schemas.microsoft.com/office/2006/documentManagement/types"/>
    <ds:schemaRef ds:uri="http://schemas.microsoft.com/office/2006/metadata/properties"/>
    <ds:schemaRef ds:uri="0860e916-1933-4f54-bf75-902e7a9d18bb"/>
    <ds:schemaRef ds:uri="http://purl.org/dc/term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3.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0/xmlns/"/>
    <ds:schemaRef ds:uri="http://www.w3.org/2001/XMLSchema"/>
    <ds:schemaRef ds:uri="0860e916-1933-4f54-bf75-902e7a9d18bb"/>
    <ds:schemaRef ds:uri="c1803469-1359-4921-b8b2-4aa11e6de6e4"/>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3351</TotalTime>
  <Words>752</Words>
  <Application>Microsoft Office PowerPoint</Application>
  <PresentationFormat>Widescreen</PresentationFormat>
  <Paragraphs>75</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Sakkal Majalla</vt:lpstr>
      <vt:lpstr>Times New Roman</vt:lpstr>
      <vt:lpstr>1_Office Theme</vt:lpstr>
      <vt:lpstr>PowerPoint Presentation</vt:lpstr>
      <vt:lpstr>PowerPoint Presentation</vt:lpstr>
      <vt:lpstr>1- يعرض علي الطالب بطاقتين ، بطاقة بالون الأحمر وبطاقة بلون الأزرق ويطلب منه ان يفرق بين اللونين </vt:lpstr>
      <vt:lpstr>2- يعرض على الطالب وعاء به ماء حار ووعاء به ماء بارد أو فاتر ويطلب منه التفريق بينهم </vt:lpstr>
      <vt:lpstr>3- يتم ربط بطاقة الون الأزرق مع الماء البارد وبطاقة الون الأحمر مع الماء الحار </vt:lpstr>
      <vt:lpstr>4- يتم عرض صور ل صنبور ماء غسل اليدين  بهم لون ازرق و احمر وعلى الطالب ان يعطي المعلم البطاقة المناسبة عندما يطلب منه ذلك  </vt:lpstr>
      <vt:lpstr>5- يتم عرض صور ل صنبور ماء الشرب بهم لون ازرق و احمر وعلى الطالب ان يعطي المعلم البطاقة المناسبة عندما يطلب منه ذللك</vt:lpstr>
      <vt:lpstr>6- يتم عرض صور ل صنبور ماء غسل اليدين و الشرب   و بهم لون ازرق و احمر وعلى الطالب ان يعبر عن  الماء البارد والحار</vt:lpstr>
      <vt:lpstr>7- يتم تدريب الطالب على فتح الماء الحار والبارد في الصنبور وماء الشرب وذلك عندما يطلب منه المعلم ذلك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63</cp:revision>
  <dcterms:created xsi:type="dcterms:W3CDTF">2020-07-26T19:33:45Z</dcterms:created>
  <dcterms:modified xsi:type="dcterms:W3CDTF">2020-08-25T18:54:20Z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