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2"/>
  </p:notesMasterIdLst>
  <p:sldIdLst>
    <p:sldId id="257" r:id="rId5"/>
    <p:sldId id="299" r:id="rId6"/>
    <p:sldId id="298" r:id="rId7"/>
    <p:sldId id="297" r:id="rId8"/>
    <p:sldId id="296" r:id="rId9"/>
    <p:sldId id="28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.youtube.com/watch?feature=youtu.be&amp;v=cFj_5Roiuv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835047"/>
              </p:ext>
            </p:extLst>
          </p:nvPr>
        </p:nvGraphicFramePr>
        <p:xfrm>
          <a:off x="0" y="47981"/>
          <a:ext cx="11906451" cy="6302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 ورهف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>
                          <a:latin typeface="Sakkal Majalla" pitchFamily="2" charset="-78"/>
                          <a:cs typeface="Sakkal Majalla" pitchFamily="2" charset="-78"/>
                        </a:rPr>
                        <a:t>امنة ظافر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الكتبي- رهف العساف 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بناء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جسر بثلاثة مكعبات أو أكثر.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</a:t>
                      </a:r>
                      <a:r>
                        <a:rPr lang="en-GB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8/9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درس : </a:t>
                      </a: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فضول حمد </a:t>
                      </a:r>
                      <a:endParaRPr lang="ar-SA" sz="1200" b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طفل ذكي جداً ويحب المغامرة، حلمه دائماً ان يخترع أداة تفيد دولته التي يعيش فيها </a:t>
                      </a:r>
                      <a:r>
                        <a:rPr lang="ar-SA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ليشكرها</a:t>
                      </a:r>
                      <a:r>
                        <a:rPr lang="ar-AE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ذات يوم كان أحمد في سيارة مع والده فكان هنالك ازدحام شديد للسيارات فقال والده: يجب عليهم تغيير الدوار إلى جسر. وهنا سأل أحمد</a:t>
                      </a:r>
                      <a:r>
                        <a:rPr lang="ar-AE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والده: وما هو الجسر </a:t>
                      </a:r>
                      <a:r>
                        <a:rPr lang="ar-AE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يا أبي فقال له يكون عباره عن ممر يستخدمه للعبور من مكان إلى آخر بينهما عائق. شعر أحمد بالفضول وذات يوم</a:t>
                      </a:r>
                      <a:r>
                        <a:rPr lang="ar-AE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وجد قطته خائفة من العبور على بركة ماء سببتها الأمطار فتذكر كلام والده عن الجسر فقرر أن يجرب بناء جسر على البركة لكي يساعد</a:t>
                      </a:r>
                      <a:r>
                        <a:rPr lang="ar-AE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قطته على عبور، جلب حمد بعض الحجارة ووضعها على الارض متفرقه، بعدها وضع فيق الحجارة بعض الاخشاب لكي يصنع المرر التي</a:t>
                      </a:r>
                      <a:r>
                        <a:rPr lang="ar-AE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ستمر منه قطته، وهكذا اجتازت القطة البركة بكل سهوله واستطاعت الذهاب الى ابنائها.</a:t>
                      </a:r>
                    </a:p>
                    <a:p>
                      <a:pPr marL="0" algn="r" defTabSz="914400" rtl="1" eaLnBrk="1" latinLnBrk="0" hangingPunct="1"/>
                      <a:endParaRPr lang="ar-SA" sz="1200" b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dirty="0" smtClean="0"/>
                        <a:t>1</a:t>
                      </a:r>
                      <a:r>
                        <a:rPr lang="ar-AE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يبني </a:t>
                      </a:r>
                      <a:r>
                        <a:rPr lang="ar-SA" sz="1200" b="0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جسر من مكعبات بشكل افقي بمساعدة المعلم ويمكن ان يرقم المعلم المكعبات </a:t>
                      </a:r>
                      <a:endParaRPr lang="ar-SA" sz="1200" b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</a:t>
                      </a:r>
                      <a:r>
                        <a:rPr lang="ar-AE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يقوم الطالب ببناء جسر مطابق للصور في البطاقات كخطوة أولى للتعرف على أشكال مختلفة للجسر.</a:t>
                      </a:r>
                      <a:endParaRPr lang="ar-SA" sz="1200" b="0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AE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يستخدم الطالب العصي الخشبية والأكواب لمساعدة الحيوانات على المشي في جسر مستقيم.</a:t>
                      </a:r>
                    </a:p>
                    <a:p>
                      <a:pPr algn="r" rtl="1"/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</a:t>
                      </a:r>
                      <a:r>
                        <a:rPr lang="ar-AE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يستخدم الطالب مكعبات خشبية مختلفة الحجم والشكل ليساعد الدببه على تعدي النهر من خلال بناء جسر متماسك</a:t>
                      </a:r>
                    </a:p>
                    <a:p>
                      <a:pPr algn="r" rtl="1"/>
                      <a:r>
                        <a:rPr lang="ar-AE" sz="1200" b="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5- يصنع الطالب جسر ويستخدم النقود المعدنية (الدرهم الإماراتي) لصنع جسر متوازن وقوي يمكنه تحمل الأثقال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6 September 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06499A-722D-0448-81CC-E491B5AB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012" y="165073"/>
            <a:ext cx="5704176" cy="1079671"/>
          </a:xfrm>
        </p:spPr>
        <p:txBody>
          <a:bodyPr/>
          <a:lstStyle/>
          <a:p>
            <a:pPr algn="ctr"/>
            <a:r>
              <a:rPr lang="ar-AE" dirty="0" smtClean="0"/>
              <a:t>1- يبني </a:t>
            </a:r>
            <a:r>
              <a:rPr lang="ar-SA" dirty="0" smtClean="0"/>
              <a:t>جسر من مكعبات بشكل افقي بمساعدة المعلم ويمكن ان يرقم المعلم المكعبات </a:t>
            </a:r>
            <a:endParaRPr lang="ar-AE" dirty="0"/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ACC45B0E-5DDA-A146-A547-7871569A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5FF103D1-B93C-F447-890D-A506B4B07E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175" y="1881187"/>
            <a:ext cx="558165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05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06499A-722D-0448-81CC-E491B5AB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012" y="165073"/>
            <a:ext cx="5704176" cy="1079671"/>
          </a:xfrm>
        </p:spPr>
        <p:txBody>
          <a:bodyPr/>
          <a:lstStyle/>
          <a:p>
            <a:pPr algn="ctr"/>
            <a:r>
              <a:rPr lang="ar-AE" dirty="0" smtClean="0"/>
              <a:t>2- يقوم </a:t>
            </a:r>
            <a:r>
              <a:rPr lang="ar-AE" dirty="0"/>
              <a:t>الطالب ببناء جسر مطابق للصور في البطاقات كخطوة أولى للتعرف على أشكال مختلفة للجسر</a:t>
            </a:r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ACC45B0E-5DDA-A146-A547-7871569A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pic>
        <p:nvPicPr>
          <p:cNvPr id="12290" name="Picture 2" descr="Block Building Templates for building visual/spacial skills.">
            <a:extLst>
              <a:ext uri="{FF2B5EF4-FFF2-40B4-BE49-F238E27FC236}">
                <a16:creationId xmlns:a16="http://schemas.microsoft.com/office/drawing/2014/main" id="{98F5FDE9-7E7E-4E17-979E-542EA04A8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621" y="1819134"/>
            <a:ext cx="4430120" cy="349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building a block castle with aid of step-by-step picture cards skills practiced: following directions, spatial and shape awareness, fine motor">
            <a:extLst>
              <a:ext uri="{FF2B5EF4-FFF2-40B4-BE49-F238E27FC236}">
                <a16:creationId xmlns:a16="http://schemas.microsoft.com/office/drawing/2014/main" id="{465A358D-D866-4261-8CFD-AFBC44ADD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194" y="1819134"/>
            <a:ext cx="3810000" cy="349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29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06499A-722D-0448-81CC-E491B5AB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012" y="165073"/>
            <a:ext cx="5704176" cy="1079671"/>
          </a:xfrm>
        </p:spPr>
        <p:txBody>
          <a:bodyPr/>
          <a:lstStyle/>
          <a:p>
            <a:pPr algn="ctr"/>
            <a:r>
              <a:rPr lang="ar-AE" dirty="0" smtClean="0"/>
              <a:t>3- يستخدم </a:t>
            </a:r>
            <a:r>
              <a:rPr lang="ar-AE" dirty="0"/>
              <a:t>الطالب العصي الخشبية والأكواب لمساعدة الحيوانات على المشي في جسر مستقيم.</a:t>
            </a:r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ACC45B0E-5DDA-A146-A547-7871569A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13314" name="Picture 2" descr="Construction &amp; Buildings | Unit of Study | Preschool | Kindergarten">
            <a:extLst>
              <a:ext uri="{FF2B5EF4-FFF2-40B4-BE49-F238E27FC236}">
                <a16:creationId xmlns:a16="http://schemas.microsoft.com/office/drawing/2014/main" id="{48D68FFD-D395-4942-B405-C5912703B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050" y="1349375"/>
            <a:ext cx="53721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20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06499A-722D-0448-81CC-E491B5AB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012" y="165073"/>
            <a:ext cx="5704176" cy="1079671"/>
          </a:xfrm>
        </p:spPr>
        <p:txBody>
          <a:bodyPr/>
          <a:lstStyle/>
          <a:p>
            <a:pPr algn="ctr"/>
            <a:r>
              <a:rPr lang="ar-AE" dirty="0" smtClean="0"/>
              <a:t>4- يستخدم </a:t>
            </a:r>
            <a:r>
              <a:rPr lang="ar-AE" dirty="0"/>
              <a:t>الطالب مكعبات خشبية مختلفة الحجم والشكل ليساعد الدببه على تعدي النهر من خلال بناء جسر متماسك</a:t>
            </a:r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ACC45B0E-5DDA-A146-A547-7871569A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pic>
        <p:nvPicPr>
          <p:cNvPr id="5" name="Picture 2" descr="Build a bridge to help the bears! An adult can help support the development of positional language! #aceearlyyears #earlyyears…">
            <a:extLst>
              <a:ext uri="{FF2B5EF4-FFF2-40B4-BE49-F238E27FC236}">
                <a16:creationId xmlns:a16="http://schemas.microsoft.com/office/drawing/2014/main" id="{30A2BB26-A8B9-4886-AE7F-AC1D84C18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050" y="1349375"/>
            <a:ext cx="53721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31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06499A-722D-0448-81CC-E491B5AB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012" y="165073"/>
            <a:ext cx="5704176" cy="1079671"/>
          </a:xfrm>
        </p:spPr>
        <p:txBody>
          <a:bodyPr/>
          <a:lstStyle/>
          <a:p>
            <a:pPr algn="ctr"/>
            <a:r>
              <a:rPr lang="ar-AE" dirty="0" smtClean="0"/>
              <a:t>5- يصنع </a:t>
            </a:r>
            <a:r>
              <a:rPr lang="ar-AE" dirty="0"/>
              <a:t>الطالب جسر ويستخدم النقود المعدنية (الدرهم الإماراتي) لصنع جسر متوازن وقوي يمكنه تحمل الأثقال</a:t>
            </a:r>
          </a:p>
        </p:txBody>
      </p:sp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ACC45B0E-5DDA-A146-A547-7871569A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pic>
        <p:nvPicPr>
          <p:cNvPr id="9" name="Picture 10" descr="Building and testing these simple bridges makes for a great STEM activity as well as a lesson in problem solving">
            <a:extLst>
              <a:ext uri="{FF2B5EF4-FFF2-40B4-BE49-F238E27FC236}">
                <a16:creationId xmlns:a16="http://schemas.microsoft.com/office/drawing/2014/main" id="{66A5B87E-06B2-4E51-9CBF-72C319686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465" y="1585519"/>
            <a:ext cx="4770831" cy="477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صورة 4">
            <a:extLst>
              <a:ext uri="{FF2B5EF4-FFF2-40B4-BE49-F238E27FC236}">
                <a16:creationId xmlns:a16="http://schemas.microsoft.com/office/drawing/2014/main" id="{68D31B19-26E6-6D4B-8A2F-BC8B804F6B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039" y="2980186"/>
            <a:ext cx="1981496" cy="198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04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104938"/>
              </p:ext>
            </p:extLst>
          </p:nvPr>
        </p:nvGraphicFramePr>
        <p:xfrm>
          <a:off x="180109" y="165333"/>
          <a:ext cx="11804073" cy="461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يستطيع الطالب بناء برج  جسر من قطعتين كبيرة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في كتاب دليل  الطالب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0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مسابقة </a:t>
                      </a:r>
                      <a:r>
                        <a:rPr lang="ar-AE" sz="1200" b="0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بناء جسر  من المكعبات  </a:t>
                      </a:r>
                      <a:endParaRPr lang="ar-SA" sz="1200" b="0" u="none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sng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صنع برج  جسر من ورقة </a:t>
                      </a:r>
                      <a:endParaRPr lang="ar-AE" sz="1200" b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AE" sz="1200" b="0" u="none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 </a:t>
                      </a:r>
                      <a:r>
                        <a:rPr lang="ar-AE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en-US" sz="1200" b="0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hlinkClick r:id="rId3"/>
                        </a:rPr>
                        <a:t>https://m.youtube.com/watch?feature=youtu.be&amp;v=cFj_5Roiuvk</a:t>
                      </a:r>
                      <a:endParaRPr lang="ar-SA" sz="1200" b="0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</a:t>
                      </a:r>
                      <a:r>
                        <a:rPr lang="ar-AE" sz="1200" b="0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الاسره</a:t>
                      </a: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على الطالب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بناء جسر من مكعبات </a:t>
                      </a:r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لعبة بجهاز </a:t>
                      </a:r>
                      <a:r>
                        <a:rPr lang="ar-AE" sz="1200" b="0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الايباد</a:t>
                      </a: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بناء جسر من مكعبات (</a:t>
                      </a:r>
                      <a:r>
                        <a:rPr lang="en-US" sz="1200" b="0" baseline="0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toon</a:t>
                      </a:r>
                      <a:r>
                        <a:rPr lang="en-US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blast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يستطيع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بناء برج جسر  من قطعتين                                  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يبني الطالب برج جسر ويطابق بنفس الون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يعد  ويني برج جسر من واحد الى 10 بدون مساعدة </a:t>
                      </a:r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6 September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c1803469-1359-4921-b8b2-4aa11e6de6e4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3355</TotalTime>
  <Words>473</Words>
  <Application>Microsoft Office PowerPoint</Application>
  <PresentationFormat>Widescreen</PresentationFormat>
  <Paragraphs>64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Times New Roman</vt:lpstr>
      <vt:lpstr>1_Office Theme</vt:lpstr>
      <vt:lpstr>PowerPoint Presentation</vt:lpstr>
      <vt:lpstr>1- يبني جسر من مكعبات بشكل افقي بمساعدة المعلم ويمكن ان يرقم المعلم المكعبات </vt:lpstr>
      <vt:lpstr>2- يقوم الطالب ببناء جسر مطابق للصور في البطاقات كخطوة أولى للتعرف على أشكال مختلفة للجسر</vt:lpstr>
      <vt:lpstr>3- يستخدم الطالب العصي الخشبية والأكواب لمساعدة الحيوانات على المشي في جسر مستقيم.</vt:lpstr>
      <vt:lpstr>4- يستخدم الطالب مكعبات خشبية مختلفة الحجم والشكل ليساعد الدببه على تعدي النهر من خلال بناء جسر متماسك</vt:lpstr>
      <vt:lpstr>5- يصنع الطالب جسر ويستخدم النقود المعدنية (الدرهم الإماراتي) لصنع جسر متوازن وقوي يمكنه تحمل الأثقال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60</cp:revision>
  <dcterms:created xsi:type="dcterms:W3CDTF">2020-07-26T19:33:45Z</dcterms:created>
  <dcterms:modified xsi:type="dcterms:W3CDTF">2020-09-06T05:56:14Z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