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57" r:id="rId5"/>
    <p:sldId id="282" r:id="rId6"/>
    <p:sldId id="284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508" autoAdjust="0"/>
  </p:normalViewPr>
  <p:slideViewPr>
    <p:cSldViewPr snapToGrid="0">
      <p:cViewPr varScale="1">
        <p:scale>
          <a:sx n="100" d="100"/>
          <a:sy n="100" d="100"/>
        </p:scale>
        <p:origin x="14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31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31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31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31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31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31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31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31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31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31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31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31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25689"/>
              </p:ext>
            </p:extLst>
          </p:nvPr>
        </p:nvGraphicFramePr>
        <p:xfrm>
          <a:off x="175270" y="224444"/>
          <a:ext cx="11950910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 .جمعه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حمضه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صالح الكربي ، صالحة صالح الكربي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تجنب المواد الكيماوية والسامة (المنظفات - المبيدات الحشرية)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7-8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أحب مساعدة أمي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مريم فتاة صغيرة تحب تقليد أمها في كل شيء. في كل يوم أمها تنظف الحمام والمطبخ و غرف النوم. في كل صباح تحضر الأم سلة المنظفات الحمراء و فيها العديد من العلب والمواد المنظفة. وفي يوم من الأيام كانت الأم مريضة ومريم أرادت مساعدة أمها. فذهبت  و أحضرت سلة المنظفات وبدأت بتنظيف الحمام ووضعت الكثير من الصابون. لم تتحمل رائحة الصابون القوية وبدأت تكح وعينيها تدمع ولم تكد ترى شيئا واصدمت بالجدار  و تزحلقت على الأرض و أخذت تصرخ أمي أمي ساعديني  لم أعد أرى شيئا. أتت الأم و قالت: لها بغضب ماذا تفعلين؟ قالت لها مريم وهي تبكي: كنت أريد مساعدتك يا أمي. قالت الأم: أنتي صغيرة يا أبنتي و يجب أن لا تلمسي المنظفات فهي خطر  عليك.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400" b="1" u="none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يطلب المعلم من الطالب تصنيف المواد  الكيماوية عن الأطعمة مثلا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يعرض المعلم العديد من الصور للمواد الكيماوية و غيرها من المواد الامنة و يسال الطالب اذ كان التقرب منها صح ام  خطأ . </a:t>
                      </a:r>
                      <a:br>
                        <a:rPr lang="ar-AE" sz="1400" b="1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400" b="1" u="none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none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31 August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4" y="368954"/>
            <a:ext cx="6823071" cy="602988"/>
          </a:xfrm>
        </p:spPr>
        <p:txBody>
          <a:bodyPr>
            <a:normAutofit fontScale="90000"/>
          </a:bodyPr>
          <a:lstStyle/>
          <a:p>
            <a:pPr lvl="0" algn="ctr"/>
            <a:r>
              <a:rPr lang="ar-AE" dirty="0"/>
              <a:t>1- يطلب المعلم من الطالب تصنيف صور المواد  الكيماوية عن الأطعمة مثلا . </a:t>
            </a:r>
            <a:br>
              <a:rPr lang="ar-AE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CF31A0D-45DE-40DC-AA5D-8605FE3DB0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सफाई की आपूर्ति कार्टून सफाई चित्र स्वच्छता पोस्टर विश्व स्वास्थ्य दिवस,  की, कार्टून सफाई चित्र, स्वच्छता पोस्टर मुफ्त डाउनलोड के लिए PNG और ...">
            <a:extLst>
              <a:ext uri="{FF2B5EF4-FFF2-40B4-BE49-F238E27FC236}">
                <a16:creationId xmlns:a16="http://schemas.microsoft.com/office/drawing/2014/main" id="{DECA0181-F9D4-4B3F-8769-D5D4AC9C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43" y="1674962"/>
            <a:ext cx="3812875" cy="38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lastic container&#10;&#10;Description automatically generated">
            <a:extLst>
              <a:ext uri="{FF2B5EF4-FFF2-40B4-BE49-F238E27FC236}">
                <a16:creationId xmlns:a16="http://schemas.microsoft.com/office/drawing/2014/main" id="{BAE703A3-1015-4BA1-B279-93B42629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54" y="1674962"/>
            <a:ext cx="4435367" cy="36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649" y="136525"/>
            <a:ext cx="6684903" cy="1279984"/>
          </a:xfrm>
        </p:spPr>
        <p:txBody>
          <a:bodyPr>
            <a:normAutofit/>
          </a:bodyPr>
          <a:lstStyle/>
          <a:p>
            <a:pPr lvl="0" algn="ctr" defTabSz="685800" rtl="1">
              <a:defRPr/>
            </a:pPr>
            <a:r>
              <a:rPr lang="ar-AE" dirty="0"/>
              <a:t>2- يعرض المعلم العديد من الصور للمواد الكيماوية و غيرها من المواد الامنة و يسال الطالب اذ كان التقرب منها صح ام  خطأ . </a:t>
            </a:r>
            <a:br>
              <a:rPr lang="ar-AE" dirty="0"/>
            </a:br>
            <a:endParaRPr lang="ar-A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7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F5C3C2C9-23C6-4B52-A512-A935273F7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02" y="1665542"/>
            <a:ext cx="2316211" cy="1551494"/>
          </a:xfrm>
          <a:prstGeom prst="rect">
            <a:avLst/>
          </a:prstGeom>
        </p:spPr>
      </p:pic>
      <p:pic>
        <p:nvPicPr>
          <p:cNvPr id="9" name="Picture 8" descr="A picture containing food, table, small, sitting&#10;&#10;Description automatically generated">
            <a:extLst>
              <a:ext uri="{FF2B5EF4-FFF2-40B4-BE49-F238E27FC236}">
                <a16:creationId xmlns:a16="http://schemas.microsoft.com/office/drawing/2014/main" id="{C6272593-D517-415F-AA17-83BA8470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38" y="4350213"/>
            <a:ext cx="2643659" cy="2354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D39D7-5BE3-4B81-A055-C379054A5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45" t="8751" r="34363" b="1979"/>
          <a:stretch/>
        </p:blipFill>
        <p:spPr>
          <a:xfrm>
            <a:off x="3845817" y="3466069"/>
            <a:ext cx="1263534" cy="3308704"/>
          </a:xfrm>
          <a:prstGeom prst="rect">
            <a:avLst/>
          </a:prstGeom>
        </p:spPr>
      </p:pic>
      <p:pic>
        <p:nvPicPr>
          <p:cNvPr id="12" name="Picture 11" descr="A picture containing indoor, table, computer, cup&#10;&#10;Description automatically generated">
            <a:extLst>
              <a:ext uri="{FF2B5EF4-FFF2-40B4-BE49-F238E27FC236}">
                <a16:creationId xmlns:a16="http://schemas.microsoft.com/office/drawing/2014/main" id="{5093A980-F35E-44FE-80CF-442293BA0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3" y="1665542"/>
            <a:ext cx="1890712" cy="24383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B905B7-FEB0-467B-AB02-5DAB8575A450}"/>
              </a:ext>
            </a:extLst>
          </p:cNvPr>
          <p:cNvSpPr/>
          <p:nvPr/>
        </p:nvSpPr>
        <p:spPr>
          <a:xfrm>
            <a:off x="2643447" y="1812175"/>
            <a:ext cx="698269" cy="69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F0EAF-5226-4DA4-AB84-ED638F22B891}"/>
              </a:ext>
            </a:extLst>
          </p:cNvPr>
          <p:cNvSpPr/>
          <p:nvPr/>
        </p:nvSpPr>
        <p:spPr>
          <a:xfrm>
            <a:off x="8768417" y="5110016"/>
            <a:ext cx="698269" cy="69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4FE9B8-591F-4C8F-AD2D-9BE28CF8C7EF}"/>
              </a:ext>
            </a:extLst>
          </p:cNvPr>
          <p:cNvSpPr/>
          <p:nvPr/>
        </p:nvSpPr>
        <p:spPr>
          <a:xfrm>
            <a:off x="8610600" y="1964574"/>
            <a:ext cx="698269" cy="69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DC87AD-6D88-44BD-9C75-EB971DA6241E}"/>
              </a:ext>
            </a:extLst>
          </p:cNvPr>
          <p:cNvSpPr/>
          <p:nvPr/>
        </p:nvSpPr>
        <p:spPr>
          <a:xfrm>
            <a:off x="2643447" y="4630190"/>
            <a:ext cx="698269" cy="698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80137"/>
              </p:ext>
            </p:extLst>
          </p:nvPr>
        </p:nvGraphicFramePr>
        <p:xfrm>
          <a:off x="0" y="-33604"/>
          <a:ext cx="12192000" cy="611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43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BH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تجنب المواد الكيماوية والسامة (المنظفات - المبيدات الحشرية)</a:t>
                      </a:r>
                      <a:endParaRPr lang="en-US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تنمية مهارة السبب والنتيجة.</a:t>
                      </a:r>
                      <a:endParaRPr lang="en-US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تنمية مهارة  الوعي بالذات.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الاستجابة للأوامر.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الاخطار في المنزل</a:t>
                      </a: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-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في كتاب الطالب.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 يبتكر المعلم أنشطة خاصة بالدرس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AE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BH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</a:t>
                      </a:r>
                      <a:r>
                        <a:rPr lang="ar-BH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رياضي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يقسم  المعلم الطلاب فريقين فريق المواد السامة و فريق المواد غير السامة و يعلق صور المواد على قمصانهم و  يتبارون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يعطي  المعلم  صورة تحذيرية  من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المواد الكيماوية والسامة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الطالب يلونها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 بتشغيل الاغنية الخاصة بالدرس .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2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تقوم الأم أو أحد أفراد الاسرة باللعب مع الطالب لعبة فرز المواد السامة والغير سامة.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2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الايباد  ،  سمارت بورد ،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tiny tap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وتتضمن :-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تصميم درس عن طريق الايباد أو  إستخدام أوراق العمل في كتاب الطالب.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التطبيق الذكي: تهذيب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الطفل ،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تعليم التنظيف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يدرك  خطر  المواد الكيماوبة  بمساعدة جسدية                                                                      جيد: أن يدرك خطر  المواد الكيماوبة  بمساعدة لفظية                                                                                       مرتفع: أن يدرك  خطر  المواد الكيماوبة بدون مساعدة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31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468</Words>
  <Application>Microsoft Office PowerPoint</Application>
  <PresentationFormat>Widescreen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Times New Roman</vt:lpstr>
      <vt:lpstr>1_Office Theme</vt:lpstr>
      <vt:lpstr>PowerPoint Presentation</vt:lpstr>
      <vt:lpstr>1- يطلب المعلم من الطالب تصنيف صور المواد  الكيماوية عن الأطعمة مثلا .  </vt:lpstr>
      <vt:lpstr>2- يعرض المعلم العديد من الصور للمواد الكيماوية و غيرها من المواد الامنة و يسال الطالب اذ كان التقرب منها صح ام  خطأ 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194</cp:revision>
  <dcterms:created xsi:type="dcterms:W3CDTF">2020-07-26T19:33:45Z</dcterms:created>
  <dcterms:modified xsi:type="dcterms:W3CDTF">2020-08-31T04:47:36Z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