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57" r:id="rId3"/>
    <p:sldId id="262" r:id="rId4"/>
    <p:sldId id="270" r:id="rId5"/>
    <p:sldId id="272" r:id="rId6"/>
    <p:sldId id="268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استخدام المعقم على اليدين بشكل صحيح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026423"/>
              </p:ext>
            </p:extLst>
          </p:nvPr>
        </p:nvGraphicFramePr>
        <p:xfrm>
          <a:off x="82397" y="74267"/>
          <a:ext cx="11906451" cy="627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3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 /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المعقم على اليدين بشكل صحيح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626361">
                <a:tc gridSpan="3"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فاطمة و هند صديقات في نفس الفص الدراسي , دائما متفوقات و تهمهن نظافة ايديهن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احدى الحصص الدراسية  طلبن فاطمة و هند معلمتهم تعلمهم استخدام المعقم بالشكل الصحيح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تحمس جميع الطلاب ليعرفوا كيف يعقمون يديهم بشكل صحيح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حسنا يا طلابي سأعلمكم اليوم كيفية تعقيم أيديكم بشكل صحيح حتى نحميها من الجراثيم و الفيروسات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هيا انظروا الى الصورة التي سوف أعرضها لكم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 البداية نضع كمية بسيطة ف يدين لا نكثر المعقم بل نضع فقط كمية تناسب حجم يدينا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بعد ذلك نبدأ بتوزيع المعقم ف اليد و نتأكد أن المعقم توزع في كامل يدينا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الأمام و الخلف وبين أصابعنا كما ترون في الصورة و بهذه الطريقة تكون يدينا نظيفة و معقمة بالشكل الصحيح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هل عرفتم الآن كيف تعقمون يديكم بالشكل الصحيح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الطلاب : نعم يا معلمتنا شكرا لك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عفوا ,, دائما احرصوا على تعقيم يديكم حتى تحوا أنفسكم من الفيروسات و الجراثيم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يعرض المعلم أمام الطالب طريقة التعقيم الصحيحة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يعرض للطلاب فيديو للطرق الصحيحة للتعقيم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تدرب عملي للطالب ( يدرب المعلم كل طالب كيفية التعقيم و يعطي المجال لكل طالب تطبيق الطريقة الصحيحة )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 September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DDE91516-7E42-43B9-8074-5EAA889E9CF1}"/>
              </a:ext>
            </a:extLst>
          </p:cNvPr>
          <p:cNvSpPr/>
          <p:nvPr/>
        </p:nvSpPr>
        <p:spPr>
          <a:xfrm>
            <a:off x="6138134" y="4136819"/>
            <a:ext cx="3447012" cy="57528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https://youtu.be/ct3L_JFQBDo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AA427DC-C2CA-4F80-943D-8D3F6794F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95862180-9990-4AAC-A866-9F056CA1E6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A219DC6F-DC60-4371-A308-925137B34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6100" y="832867"/>
            <a:ext cx="3948331" cy="387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064847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المعقم على اليدين بشكل صحيح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 بوستر و صور للطريقة الصحيحة للتعقيم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  يطلب المعلم من الطالب تصميم بوستر  بالخطوات الصحيحة للتعقيم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أمثلة في الرائح القادمة 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 September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1EF191D-3DE0-4384-9CB2-01A744F40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03485" y="643466"/>
            <a:ext cx="5585029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63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preview">
            <a:extLst>
              <a:ext uri="{FF2B5EF4-FFF2-40B4-BE49-F238E27FC236}">
                <a16:creationId xmlns:a16="http://schemas.microsoft.com/office/drawing/2014/main" id="{03B3F6DD-8135-4D71-9061-D9FC16FB0F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77" b="63024"/>
          <a:stretch/>
        </p:blipFill>
        <p:spPr bwMode="auto">
          <a:xfrm>
            <a:off x="3183086" y="311710"/>
            <a:ext cx="6217713" cy="1745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preview">
            <a:extLst>
              <a:ext uri="{FF2B5EF4-FFF2-40B4-BE49-F238E27FC236}">
                <a16:creationId xmlns:a16="http://schemas.microsoft.com/office/drawing/2014/main" id="{76A9468C-4E11-4809-A8B6-27AF4094D1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54" b="33158"/>
          <a:stretch/>
        </p:blipFill>
        <p:spPr bwMode="auto">
          <a:xfrm>
            <a:off x="3183087" y="2475561"/>
            <a:ext cx="6217712" cy="174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preview">
            <a:extLst>
              <a:ext uri="{FF2B5EF4-FFF2-40B4-BE49-F238E27FC236}">
                <a16:creationId xmlns:a16="http://schemas.microsoft.com/office/drawing/2014/main" id="{8EA69983-9C09-4516-9BC9-8B3DE29CFE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2" b="5646"/>
          <a:stretch/>
        </p:blipFill>
        <p:spPr bwMode="auto">
          <a:xfrm>
            <a:off x="3183087" y="4637783"/>
            <a:ext cx="6217712" cy="182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93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Isosceles Triangle 142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892B948-456C-45E4-90D8-6F07206E94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921" b="7488"/>
          <a:stretch/>
        </p:blipFill>
        <p:spPr bwMode="auto">
          <a:xfrm>
            <a:off x="2330444" y="3191267"/>
            <a:ext cx="7531112" cy="252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4F5706A6-3D19-4528-AF2E-A8384AE9F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56" b="45936"/>
          <a:stretch/>
        </p:blipFill>
        <p:spPr bwMode="auto">
          <a:xfrm>
            <a:off x="2330444" y="426720"/>
            <a:ext cx="7531112" cy="263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673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04879"/>
              </p:ext>
            </p:extLst>
          </p:nvPr>
        </p:nvGraphicFramePr>
        <p:xfrm>
          <a:off x="193963" y="188718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المعقم على اليدين بشكل صحيح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الطالب على استخدام المعقم بالشكل الصحيح من خلال: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الفيديوهات التعليمية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مسابقات بين الطلاب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تقسيم الصف الى مجموعات بعدد متساوي  (اعطاء كل مجموعة صور لخطوات تعقيم اليد بالشكل الصحيح , أول مجموعة ترتب خطواته بالشكل الصحيح تكافئ )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لوحة بالخطوات الصحيحة لتعقيم اليدين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</a:t>
                      </a:r>
                      <a:r>
                        <a:rPr lang="ar-AE" sz="12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الوالدين تعليم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على التعقيم بشكل صحيح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الطالب الطريقة الصحيحة للتعقيم      جيد:  يستطيع الطالب  تطبيق بعض خطوات تعقيم اليد بالشكل الصحيح               مرتفع:  يستطيع الطالب تعقيم اليد بجميع الخطوات بشكل صحيح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 September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426</Words>
  <Application>Microsoft Office PowerPoint</Application>
  <PresentationFormat>Widescreen</PresentationFormat>
  <Paragraphs>90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Office Theme</vt:lpstr>
      <vt:lpstr>استخدام المعقم على اليدين بشكل صحيح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استخدام المعقم على اليدين بشكل صحيح</dc:title>
  <dc:creator>m-s.a12@hotmail.com</dc:creator>
  <cp:lastModifiedBy>m-s.a12@hotmail.com</cp:lastModifiedBy>
  <cp:revision>5</cp:revision>
  <dcterms:created xsi:type="dcterms:W3CDTF">2020-09-01T08:04:50Z</dcterms:created>
  <dcterms:modified xsi:type="dcterms:W3CDTF">2020-09-01T14:39:20Z</dcterms:modified>
</cp:coreProperties>
</file>