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57" r:id="rId3"/>
    <p:sldId id="262" r:id="rId4"/>
    <p:sldId id="268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05896-1F24-40A2-9BD7-C9B019EBCE89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C465F-616A-4543-A239-8FB328507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7AD1-B518-4CA8-91B9-70BF5E601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40E84-8AF7-45BF-88AF-64BD0E79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FE2B-A3D3-477C-814B-DBD155A1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9D02-FCFA-4A05-B8A5-AE063B8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D698-8B90-4CA0-83E6-C19D8366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0875-C6C5-4B13-8DE9-782FA73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FEA61-1A42-4AD4-A7DA-7E2F4ECF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D178B-03A1-4F44-B3B2-309C6282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434A-EF69-4FE1-99B8-61D2E71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4609-9F0C-40B9-9D34-F8808261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4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EA8B8-9B57-4D91-BE85-7B551EF4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1F97E-E5D6-46C3-A028-50213DC4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F864-158C-4035-8AB6-F07562A9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0FB9-5C9F-4548-86E2-E41CE1D3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9FB4-BC13-4C5E-B16B-D7337397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6585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AFFE-BEED-4EDA-B0A9-D4B933A4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5648-B896-4FE9-87FC-5681FF92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D6B9-C8BD-4779-AD03-FA91E12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5842-BE8C-489C-8B4C-56B135E9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8659-2EFD-4B0A-81CF-FE9E6D03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4EC1-86A3-4C68-BCC4-7AEE53C8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B6F6E-976A-42FA-88C2-23FA67F5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577D-0CB5-45C0-9A31-53B7B0A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95BE-CA73-48A2-8C69-CD9E88EF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1CDC-9B9D-4877-837C-E21B46DD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7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238B-248F-4AAD-8860-82F60755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4B78F-ECF6-4FB3-8D30-5A5C700C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5DDF5-E482-4E30-833D-EB816C35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22097-B52F-4D2F-B21F-9666D61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9C10-848B-407A-B31C-CAA99C5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9C1B-0030-4A0E-8DDF-F50AE754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367C-B267-4B54-98D6-FEAE01F1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5E4A7-4D60-4166-8402-05C95ABD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6469D-36CE-43A2-91E0-54F40FC6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9C464-0EB9-4434-A26F-5C0F2221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7F78B-F68D-4C25-8E0A-100382A94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10796-6916-4C29-B752-DF20E764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CD521-988A-4C46-B063-94274B0E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4311A-D574-4CFC-AEFC-270D1595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3EFD-61E7-4B99-8E7C-9F5A73E1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AD4EE-8A78-478B-93F3-A7EE3CFE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8B27C-B2EE-4966-983E-47B6A9B1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B196F-7768-4E8E-863D-4D7B00DB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0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277B3-41B9-41D0-AF22-C1EAFE0E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997C-2F70-4762-9AA1-736E3981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7689-A679-48EE-BD22-D9454F5F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BE5D-7E42-4BB7-8D8C-C0D3A688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2535-05A9-49E1-9B7B-6989FEE05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7C234-3F52-41A0-84EC-60F1FB95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85B8-A33A-47D1-AB05-645021F3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57033-AB37-471D-A8E2-7F908BF3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BF63A-8437-46DF-B200-FF2DC17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6906-2F7F-4A6E-8602-14F8C4771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4BF3-9D4E-4FA8-82AE-5E7E0F58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DD4D9-8340-4719-AFBF-7E9834AC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E0C4-4163-49FC-9D33-25C98427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A28D-D725-4615-8C78-5CE19B7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13D6-8498-4DC7-833A-27A3E65D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D686C-3316-46FD-9987-C4B3F90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B956-8D44-40EE-9D4D-E77CCC25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D084A-3E56-43DC-A372-27467C23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5D50-50B6-4988-B7CD-3692C4A79545}" type="datetimeFigureOut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FBEC-5C31-4C14-8123-CA42AA3E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81B5-F4BA-4A68-9FE2-1D550E4E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2800">
                <a:latin typeface="Arial" panose="020B0604020202020204" pitchFamily="34" charset="0"/>
                <a:cs typeface="Arial" panose="020B0604020202020204" pitchFamily="34" charset="0"/>
              </a:rPr>
              <a:t>وضع </a:t>
            </a:r>
            <a:r>
              <a:rPr lang="ar-SA" sz="2800" dirty="0">
                <a:latin typeface="Arial" panose="020B0604020202020204" pitchFamily="34" charset="0"/>
                <a:cs typeface="Arial" panose="020B0604020202020204" pitchFamily="34" charset="0"/>
              </a:rPr>
              <a:t>اللاصق </a:t>
            </a:r>
            <a:r>
              <a:rPr lang="ar-SA" sz="2800">
                <a:latin typeface="Arial" panose="020B0604020202020204" pitchFamily="34" charset="0"/>
                <a:cs typeface="Arial" panose="020B0604020202020204" pitchFamily="34" charset="0"/>
              </a:rPr>
              <a:t>الطبي على الجرح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E5938E0-49A8-4D79-90DF-4DB9A8379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000" dirty="0"/>
              <a:t>مقدم الهدف: مريم سعيد </a:t>
            </a:r>
            <a:r>
              <a:rPr lang="ar-AE" sz="2000" dirty="0" err="1"/>
              <a:t>الخنبشي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366845"/>
              </p:ext>
            </p:extLst>
          </p:nvPr>
        </p:nvGraphicFramePr>
        <p:xfrm>
          <a:off x="82397" y="74267"/>
          <a:ext cx="11906451" cy="6506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98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</a:t>
                      </a:r>
                      <a:r>
                        <a:rPr lang="ar-AE" sz="1200" b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:/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مريم سعيد </a:t>
                      </a:r>
                      <a:r>
                        <a:rPr lang="ar-AE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الخنبشي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وضع اللاصق الطبي على الجرح 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98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848070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حمد و خليفة اخوان دائما يتشاركان في ألعابهم و يحبون قضاء وقت ممتع في اللعب مع بعض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احدى الأيام حين كان خليفة و حمد يلعبان كرة القدم في حديقة منزلهم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كانا يستمتعان باللعب و الجو الجميل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فجأة سقط حمد على يده و ظهرت على يده جروح و بدأ الجرح يظهر  دما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خليفة انتظر سأنادي أمي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حين جاءت الأم و شاهدت الجرح في يد حمد أحضرت لاصق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بعدما نظفت يده وضعت عليه لاصق ليحمي يده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خليفة: ما هذا اللي وضعتيه على يد حمد يا أمي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الأم : هذا لاصق طبي نضعه عندما نصاب بجرح في يدنا او رجلنا أو أي مكان آخر  و له أشكالا مختلفة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شكرا لك يا أمي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الأم :عفوا يا حمد , و لكن انتبه في المرة القادمة عندما تلعب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يعرف المعلم الطالب ما هو اللاصق الطبي , متى نضعه , أين نضعه , و ما هي فوائده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احضار للطالب الأشكال المختلفة من اللاصق الطبي و تعريف الطالب عليها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26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B2B9A63-1332-4359-8F00-BE48A7558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745" y="1247688"/>
            <a:ext cx="4079158" cy="272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912726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ctr"/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وضع اللاصق الطبي على الجرح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تشغيل فيديو تعليمي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تدريب عملي للطالب لكيفية وضع اللاصق الطبي 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تدريب الطالب على وضع لاصق طبي في ورقة ( تحتوي على يد فيها جرح ). مثال في الشريحة التالية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لإضافة المتعة ( يمكن للطالب تصميم رسومات مختلفة على اللاصق الطبي و عمل مسابقة لأفضل تصميم )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 dirty="0"/>
          </a:p>
        </p:txBody>
      </p:sp>
      <p:sp>
        <p:nvSpPr>
          <p:cNvPr id="2" name="Rounded Rectangle 4">
            <a:extLst>
              <a:ext uri="{FF2B5EF4-FFF2-40B4-BE49-F238E27FC236}">
                <a16:creationId xmlns:a16="http://schemas.microsoft.com/office/drawing/2014/main" id="{5175B090-55CB-4714-81D8-A0DF61B2BF0A}"/>
              </a:ext>
            </a:extLst>
          </p:cNvPr>
          <p:cNvSpPr/>
          <p:nvPr/>
        </p:nvSpPr>
        <p:spPr>
          <a:xfrm>
            <a:off x="7302104" y="2527156"/>
            <a:ext cx="3447012" cy="57528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https://youtu.be/hs2lvrk5itk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8DAAB828-02C8-4111-AC14-FF5ACEDDFE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0"/>
            <a:ext cx="8797955" cy="6858000"/>
          </a:xfrm>
          <a:custGeom>
            <a:avLst/>
            <a:gdLst>
              <a:gd name="connsiteX0" fmla="*/ 1951386 w 8751613"/>
              <a:gd name="connsiteY0" fmla="*/ 0 h 6858000"/>
              <a:gd name="connsiteX1" fmla="*/ 6808636 w 8751613"/>
              <a:gd name="connsiteY1" fmla="*/ 0 h 6858000"/>
              <a:gd name="connsiteX2" fmla="*/ 6972292 w 8751613"/>
              <a:gd name="connsiteY2" fmla="*/ 272824 h 6858000"/>
              <a:gd name="connsiteX3" fmla="*/ 8684358 w 8751613"/>
              <a:gd name="connsiteY3" fmla="*/ 3126935 h 6858000"/>
              <a:gd name="connsiteX4" fmla="*/ 8684358 w 8751613"/>
              <a:gd name="connsiteY4" fmla="*/ 3731065 h 6858000"/>
              <a:gd name="connsiteX5" fmla="*/ 6813619 w 8751613"/>
              <a:gd name="connsiteY5" fmla="*/ 6849692 h 6858000"/>
              <a:gd name="connsiteX6" fmla="*/ 6808636 w 8751613"/>
              <a:gd name="connsiteY6" fmla="*/ 6858000 h 6858000"/>
              <a:gd name="connsiteX7" fmla="*/ 1951386 w 8751613"/>
              <a:gd name="connsiteY7" fmla="*/ 6858000 h 6858000"/>
              <a:gd name="connsiteX8" fmla="*/ 1787729 w 8751613"/>
              <a:gd name="connsiteY8" fmla="*/ 6585176 h 6858000"/>
              <a:gd name="connsiteX9" fmla="*/ 75663 w 8751613"/>
              <a:gd name="connsiteY9" fmla="*/ 3731065 h 6858000"/>
              <a:gd name="connsiteX10" fmla="*/ 75663 w 8751613"/>
              <a:gd name="connsiteY10" fmla="*/ 3126935 h 6858000"/>
              <a:gd name="connsiteX11" fmla="*/ 1946402 w 8751613"/>
              <a:gd name="connsiteY11" fmla="*/ 830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51613" h="6858000">
                <a:moveTo>
                  <a:pt x="1951386" y="0"/>
                </a:moveTo>
                <a:lnTo>
                  <a:pt x="6808636" y="0"/>
                </a:lnTo>
                <a:lnTo>
                  <a:pt x="6972292" y="272824"/>
                </a:lnTo>
                <a:cubicBezTo>
                  <a:pt x="8684358" y="3126935"/>
                  <a:pt x="8684358" y="3126935"/>
                  <a:pt x="8684358" y="3126935"/>
                </a:cubicBezTo>
                <a:cubicBezTo>
                  <a:pt x="8774032" y="3299544"/>
                  <a:pt x="8774032" y="3558457"/>
                  <a:pt x="8684358" y="3731065"/>
                </a:cubicBezTo>
                <a:cubicBezTo>
                  <a:pt x="7154297" y="6281764"/>
                  <a:pt x="6867411" y="6760019"/>
                  <a:pt x="6813619" y="6849692"/>
                </a:cubicBezTo>
                <a:lnTo>
                  <a:pt x="6808636" y="6858000"/>
                </a:lnTo>
                <a:lnTo>
                  <a:pt x="1951386" y="6858000"/>
                </a:lnTo>
                <a:lnTo>
                  <a:pt x="1787729" y="6585176"/>
                </a:lnTo>
                <a:cubicBezTo>
                  <a:pt x="75663" y="3731065"/>
                  <a:pt x="75663" y="3731065"/>
                  <a:pt x="75663" y="3731065"/>
                </a:cubicBezTo>
                <a:cubicBezTo>
                  <a:pt x="-25220" y="3558457"/>
                  <a:pt x="-25220" y="3299544"/>
                  <a:pt x="75663" y="3126935"/>
                </a:cubicBezTo>
                <a:cubicBezTo>
                  <a:pt x="1605724" y="576237"/>
                  <a:pt x="1892611" y="97981"/>
                  <a:pt x="1946402" y="83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A008DE3-51D8-4E5B-85D5-EF77CB2A2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16481" y="1605408"/>
            <a:ext cx="5498268" cy="3647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C32D4553-E775-4F16-9A6F-FED8D166A5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00124"/>
            <a:chExt cx="1562267" cy="1172973"/>
          </a:xfrm>
        </p:grpSpPr>
        <p:sp>
          <p:nvSpPr>
            <p:cNvPr id="74" name="Freeform 5">
              <a:extLst>
                <a:ext uri="{FF2B5EF4-FFF2-40B4-BE49-F238E27FC236}">
                  <a16:creationId xmlns:a16="http://schemas.microsoft.com/office/drawing/2014/main" id="{50F864A1-23CF-4954-887F-3C4458622A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8D313E8C-7457-407E-BDA5-EACA44D382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4710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111790"/>
              </p:ext>
            </p:extLst>
          </p:nvPr>
        </p:nvGraphicFramePr>
        <p:xfrm>
          <a:off x="0" y="273105"/>
          <a:ext cx="11804073" cy="644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وضع اللاصق الطبي على الجرح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تدريب و تعليم الطالب متى , كيف , و أين يضع اللاصق الطبي: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الفيديوهات التعليمي الخاص بتعليم الطفل وضع اللازق الطبي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المسابقات و الألعاب أثناء الحصة الدراسية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التدريب العملي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توضع صور مقطعة في أظرف و  تخبأ و  ( تحتوي الصور على أمثلة للتطوع ) على كل مجموعة البحث عن ظرف و من ثم تركب الصورة و يعرض محتواها للطلبة ثم يناقشها المعلم مع الطلبة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تصميم لواصق طبية بطريقة فنية و تدريب الطالب على كيفية الاستخدام الصحيح لها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أغنية اذا وجدت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2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الوالدين تدريب الطالب على وضع اللاصق الطبي في جالة تعرض الطالب لجرح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357">
                <a:tc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يدرك الطالب ما هو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اللاصق الطبي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جيد:  يدرك الطالب متى و أين يستخدم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اللاصق الطبي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مرتفع:  يدرك الطالب ما هو 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اللاصق الطبي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, و يستطيع استخدامه بالشكل و المكان الصحيح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26 August 2020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450</Words>
  <Application>Microsoft Office PowerPoint</Application>
  <PresentationFormat>Widescreen</PresentationFormat>
  <Paragraphs>92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Sakkal Majalla</vt:lpstr>
      <vt:lpstr>Office Theme</vt:lpstr>
      <vt:lpstr>وضع اللاصق الطبي على الجرح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وضع اللاصق الطبي على الجرح</dc:title>
  <dc:creator>m-s.a12@hotmail.com</dc:creator>
  <cp:lastModifiedBy>JUMAH SHUAIB MUSTAFA</cp:lastModifiedBy>
  <cp:revision>4</cp:revision>
  <dcterms:created xsi:type="dcterms:W3CDTF">2020-08-26T14:06:55Z</dcterms:created>
  <dcterms:modified xsi:type="dcterms:W3CDTF">2020-08-26T17:07:04Z</dcterms:modified>
</cp:coreProperties>
</file>