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0"/>
  </p:notesMasterIdLst>
  <p:sldIdLst>
    <p:sldId id="257" r:id="rId5"/>
    <p:sldId id="264" r:id="rId6"/>
    <p:sldId id="282" r:id="rId7"/>
    <p:sldId id="284" r:id="rId8"/>
    <p:sldId id="28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249" autoAdjust="0"/>
  </p:normalViewPr>
  <p:slideViewPr>
    <p:cSldViewPr snapToGrid="0">
      <p:cViewPr varScale="1">
        <p:scale>
          <a:sx n="115" d="100"/>
          <a:sy n="115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FEE24-E4A7-4E9A-95AD-6574493E8F41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50551-4CE6-4950-8D1F-8A1EE9D6E42D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56957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23 August 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23 August 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4A2-9656-4745-B2D6-CACA84C83854}" type="datetime3">
              <a:rPr lang="en-US" smtClean="0"/>
              <a:t>23 August 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D719-B36A-46AD-9CFF-82BE8320A41F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704C3-F6CC-498F-BC59-5F55BF57AFC9}" type="datetime3">
              <a:rPr lang="en-US" smtClean="0"/>
              <a:t>23 August 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23 August 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i3DRiouc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zi3DRiouc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46114"/>
              </p:ext>
            </p:extLst>
          </p:nvPr>
        </p:nvGraphicFramePr>
        <p:xfrm>
          <a:off x="175270" y="224444"/>
          <a:ext cx="11950910" cy="64207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val="4078435238"/>
                    </a:ext>
                  </a:extLst>
                </a:gridCol>
                <a:gridCol w="1319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المراجعة: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baseline="0" dirty="0" smtClean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 جمعه شعيب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الإعداد : حمضه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صالح الكربي ، صالحة صالح الكربي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AE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أستخدام كلمه أنا أريد عندما يريد طلب شيء </a:t>
                      </a:r>
                      <a:endParaRPr kumimoji="0" lang="en-US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0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رقم الهدف :(</a:t>
                      </a:r>
                      <a:r>
                        <a:rPr lang="en-US" sz="10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1304</a:t>
                      </a:r>
                      <a:r>
                        <a:rPr lang="ar-AE" sz="10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)</a:t>
                      </a:r>
                      <a:r>
                        <a:rPr lang="ar-AE" sz="1000" b="1" i="0" u="none" strike="noStrike" smtClean="0">
                          <a:solidFill>
                            <a:srgbClr val="FF0000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</a:t>
                      </a: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الفئة العمرية: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6-7 سنوات </a:t>
                      </a:r>
                      <a:endParaRPr lang="ar-AE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مستوى الشدة: متوسطة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فئة الإعاقة : الاعاقة الذهنية</a:t>
                      </a:r>
                      <a:r>
                        <a:rPr lang="en-US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endParaRPr lang="en-US" sz="12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بيانات الهدف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قصة البقالة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ذهبنا أنا وأبي وأختي هند إلى البقالة لشراء بعض الحاجيات. دخلنا إلى البقالة وكانت كبيرة جدا. قال أبي : أخبروا البائع ماذا تريدون يا أبنائي ؟ قلت للبائع : أنا أريد عصير مانجو وبعض من الحلوى. و قالت هند:  أنا أريد حليب و بسكويت. فقال البائع : تفضلوا هذه طلباتكم. ثم أعطيته النقود وقلت له شكرا لك . قال أبي: أحسنت يا حمد.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ar-BH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مشاهدة فيديو  تعليمي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(</a:t>
                      </a:r>
                      <a:r>
                        <a:rPr lang="en-US" sz="1200" dirty="0">
                          <a:hlinkClick r:id="rId3"/>
                        </a:rPr>
                        <a:t>https://www.youtube.com/watch?v=Szi3DRiouck</a:t>
                      </a:r>
                      <a:r>
                        <a:rPr lang="ar-AE" sz="1200" dirty="0"/>
                        <a:t>)</a:t>
                      </a: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dirty="0"/>
                        <a:t> </a:t>
                      </a: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الأنشطة الصفية: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يلعب المعلم مع الطلاب لعبة ( السوبرماركت) حيث يكون المعلم هو البائع.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r>
                        <a:rPr kumimoji="0" lang="ar-AE" sz="12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يلعب المعلم مع الطلاب لعبة ( دولاب الحظ ) و التي يعرض فيها صور أشياء محببة للأطفال (حلويات , العاب , ...... ) . يختار المعلم طالب و على الطالب ان يقول قف و بعدها يقول الطالب ( انا اريد .... و الشيء الذي توقف عنده السهم . 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</a:pPr>
                      <a:endParaRPr kumimoji="0" lang="ar-A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ctr" rtl="1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كتاب</a:t>
                      </a:r>
                      <a:r>
                        <a:rPr lang="ar-AE" sz="16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D01CF-05FC-40DD-9306-5E37CEF60A8F}" type="datetime3">
              <a:rPr lang="en-US" smtClean="0"/>
              <a:t>23 August 2020</a:t>
            </a:fld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72155"/>
              </p:ext>
            </p:extLst>
          </p:nvPr>
        </p:nvGraphicFramePr>
        <p:xfrm>
          <a:off x="0" y="-33604"/>
          <a:ext cx="12192000" cy="6115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89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7943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 الدراسية:</a:t>
                      </a:r>
                      <a:endParaRPr lang="ar-AE" sz="1200" b="1" u="none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الهدف الرئيسي </a:t>
                      </a:r>
                      <a:r>
                        <a:rPr lang="ar-BH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أستخدام كلمه أنا أريد عندما يريد طلب شيء </a:t>
                      </a:r>
                      <a:endParaRPr lang="ar-AE" sz="1200" b="1" u="none" kern="1200" baseline="0" noProof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171450" indent="-171450" algn="r" rtl="1">
                        <a:buFont typeface="Arial" panose="020B0604020202020204" pitchFamily="34" charset="0"/>
                        <a:buChar char="•"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زيادة المفردات اللغوية</a:t>
                      </a:r>
                    </a:p>
                    <a:p>
                      <a:pPr marL="171450" marR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تنمية مهارة الحوار.</a:t>
                      </a:r>
                    </a:p>
                    <a:p>
                      <a:pPr marL="171450" marR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التعرف على المهن</a:t>
                      </a:r>
                    </a:p>
                    <a:p>
                      <a:pPr marL="171450" marR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التعرف على الأماكن</a:t>
                      </a:r>
                      <a:endParaRPr lang="en-US" sz="1200" b="1" u="none" kern="1200" baseline="0" noProof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</a:endParaRPr>
                    </a:p>
                    <a:p>
                      <a:pPr marL="0" marR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  <a:p>
                      <a:pPr marL="0" marR="0" lvl="0" indent="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cs typeface="+mn-cs"/>
                      </a:endParaRP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1</a:t>
                      </a:r>
                      <a:r>
                        <a:rPr kumimoji="0" lang="ar-AE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cs typeface="+mn-cs"/>
                        </a:rPr>
                        <a:t>- </a:t>
                      </a: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قراءة الدرس بطريقة معبرة للطلبة عدة مرات مع الإشارة إلى الصور في كتاب الطالب.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2- تشغيل الفيديو الخاص بالدرس.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3- تنفيذ التمارين والأنشطة الصفية على كتاب الطالب وأوراق العمل.</a:t>
                      </a:r>
                    </a:p>
                    <a:p>
                      <a:pPr marL="171450" marR="0" lvl="0" indent="-171450" algn="r" defTabSz="6858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="1" u="none" kern="1200" baseline="0" noProof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ea typeface="+mn-ea"/>
                          <a:cs typeface="Sakkal Majalla" panose="02000000000000000000" pitchFamily="2" charset="-78"/>
                        </a:rPr>
                        <a:t>4- يبتكر المعلم أنشطة خاصة بالدرس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kumimoji="0" lang="ar-BH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kumimoji="0" lang="ar-AE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</a:t>
                      </a:r>
                      <a:r>
                        <a:rPr lang="ar-BH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رياضي </a:t>
                      </a: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يصمم المعلم مجموعات مختلفة من الأنشطة الرياضية  و على الطالب طلب أي مجموعة يريد الانضمام اليها .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الفني: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يصمم المعلم مجموعات مختلفة من الأنشطة الفنية و على الطالب طلب أي مجموعة يريد الانضمام اليها .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النشاط الموسيقى: </a:t>
                      </a:r>
                      <a:r>
                        <a:rPr lang="ar-BH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مشاهدة فيديو  تعليمي</a:t>
                      </a: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: (</a:t>
                      </a:r>
                      <a:r>
                        <a:rPr lang="en-US" sz="1200" dirty="0">
                          <a:hlinkClick r:id="rId3"/>
                        </a:rPr>
                        <a:t>https://www.youtube.com/watch?v=Szi3DRiouck</a:t>
                      </a:r>
                      <a:r>
                        <a:rPr lang="ar-AE" sz="1200" dirty="0"/>
                        <a:t>)</a:t>
                      </a:r>
                      <a:endParaRPr kumimoji="0" lang="ar-AE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ar-AE" sz="1200" b="1" u="none" baseline="0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2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أن تلعب الأم لعبة السوبرماركت مع الأبناء حيث تكون الأم هي البائع و الأبناء هم المشترين.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الواجب المنزلي 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6126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مجموعة تدريبات على الأيباد و تتضمن:</a:t>
                      </a:r>
                    </a:p>
                    <a:p>
                      <a:pPr algn="r" rtl="1"/>
                      <a:r>
                        <a:rPr lang="ar-AE" sz="12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التطبيق الذكي: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تمارين الكترونية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1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متوسط: أن يطلب  بالتأشير  أو بمساعد جسدية                                                                                                                     جيد:  أن يطلب ما يريد بمساعدة لفظية                                                                                                                    مرتفع: أن يطلب ما يريد لفظيا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التقييم</a:t>
                      </a:r>
                      <a:endParaRPr lang="en-US" sz="14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19267-0502-414C-ADC8-E730C18BC296}" type="datetime3">
              <a:rPr lang="en-US" smtClean="0"/>
              <a:t>23 August 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612" y="381097"/>
            <a:ext cx="6544775" cy="626068"/>
          </a:xfrm>
        </p:spPr>
        <p:txBody>
          <a:bodyPr>
            <a:normAutofit fontScale="90000"/>
          </a:bodyPr>
          <a:lstStyle/>
          <a:p>
            <a:pPr lvl="0" algn="ctr"/>
            <a:r>
              <a:rPr lang="ar-AE" dirty="0"/>
              <a:t>1- يلعب المعلم مع الطلاب لعبة ( السوبرماركت) حيث يكون المعلم هو البائع.</a:t>
            </a:r>
            <a:br>
              <a:rPr lang="ar-AE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3</a:t>
            </a:fld>
            <a:endParaRPr lang="en-US" dirty="0"/>
          </a:p>
        </p:txBody>
      </p:sp>
      <p:pic>
        <p:nvPicPr>
          <p:cNvPr id="2052" name="Picture 4" descr="لعبة تسوق وكاشير سوبر ماركت فاكهة وخضروات - العاب اطفال - cashier ...">
            <a:extLst>
              <a:ext uri="{FF2B5EF4-FFF2-40B4-BE49-F238E27FC236}">
                <a16:creationId xmlns:a16="http://schemas.microsoft.com/office/drawing/2014/main" id="{9B875E5A-6D3C-4966-AD64-2041D684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9" y="1967257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478" y="584405"/>
            <a:ext cx="6202074" cy="832104"/>
          </a:xfrm>
        </p:spPr>
        <p:txBody>
          <a:bodyPr>
            <a:normAutofit fontScale="90000"/>
          </a:bodyPr>
          <a:lstStyle/>
          <a:p>
            <a:pPr lvl="0" algn="ctr" defTabSz="685800" rtl="1">
              <a:defRPr/>
            </a:pPr>
            <a:r>
              <a:rPr lang="ar-AE" dirty="0"/>
              <a:t>2- يلعب المعلم مع الطلاب لعبة ( دولاب الحظ ) و التي يعرض فيها صور أشياء محببة للأطفال (حلويات , العاب , ...... ) . يختار المعلم طالب و على الطالب ان يقول قف و بعدها يقول الطالب ( انا اريد .... و الشيء الذي توقف عنده السهم 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604B5-6C95-4DD8-8962-A24E8A2CC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8067" y="1563755"/>
            <a:ext cx="5421711" cy="445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882" y="233791"/>
            <a:ext cx="5290235" cy="832104"/>
          </a:xfrm>
        </p:spPr>
        <p:txBody>
          <a:bodyPr>
            <a:normAutofit/>
          </a:bodyPr>
          <a:lstStyle/>
          <a:p>
            <a:pPr algn="ctr"/>
            <a:r>
              <a:rPr lang="ar-AE" dirty="0"/>
              <a:t>3- يصمم المعلم مشهد تمثيلي و يختار بعض الطلاب لكي يمثلونه و يجب أن يحتوى على مهارة الطلب 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5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0D372-C57D-4463-8395-AB7C4F6B9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77" t="3834" r="28961" b="5329"/>
          <a:stretch/>
        </p:blipFill>
        <p:spPr>
          <a:xfrm>
            <a:off x="1842052" y="1457488"/>
            <a:ext cx="2782958" cy="414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6F1F1A-C315-4CCA-AD11-8D26427DF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557" y="1354909"/>
            <a:ext cx="2118652" cy="41481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472D78-0546-4E3E-8A00-FD7ACA825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9825" y="1756158"/>
            <a:ext cx="1163895" cy="129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0828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EED42B-3B47-45C2-9F50-0B4533C0F1E3}">
  <ds:schemaRefs>
    <ds:schemaRef ds:uri="http://purl.org/dc/dcmitype/"/>
    <ds:schemaRef ds:uri="http://schemas.microsoft.com/office/infopath/2007/PartnerControl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468</Words>
  <Application>Microsoft Office PowerPoint</Application>
  <PresentationFormat>Widescreen</PresentationFormat>
  <Paragraphs>55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Sakkal Majalla</vt:lpstr>
      <vt:lpstr>Times New Roman</vt:lpstr>
      <vt:lpstr>1_Office Theme</vt:lpstr>
      <vt:lpstr>PowerPoint Presentation</vt:lpstr>
      <vt:lpstr>PowerPoint Presentation</vt:lpstr>
      <vt:lpstr>1- يلعب المعلم مع الطلاب لعبة ( السوبرماركت) حيث يكون المعلم هو البائع. </vt:lpstr>
      <vt:lpstr>2- يلعب المعلم مع الطلاب لعبة ( دولاب الحظ ) و التي يعرض فيها صور أشياء محببة للأطفال (حلويات , العاب , ...... ) . يختار المعلم طالب و على الطالب ان يقول قف و بعدها يقول الطالب ( انا اريد .... و الشيء الذي توقف عنده السهم . </vt:lpstr>
      <vt:lpstr>3- يصمم المعلم مشهد تمثيلي و يختار بعض الطلاب لكي يمثلونه و يجب أن يحتوى على مهارة الطلب 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JUMAH SHUAIB MUSTAFA</cp:lastModifiedBy>
  <cp:revision>190</cp:revision>
  <dcterms:created xsi:type="dcterms:W3CDTF">2020-07-26T19:33:45Z</dcterms:created>
  <dcterms:modified xsi:type="dcterms:W3CDTF">2020-08-23T13:32:52Z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