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0"/>
  </p:notesMasterIdLst>
  <p:sldIdLst>
    <p:sldId id="257" r:id="rId5"/>
    <p:sldId id="282" r:id="rId6"/>
    <p:sldId id="284" r:id="rId7"/>
    <p:sldId id="28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68" autoAdjust="0"/>
    <p:restoredTop sz="94249" autoAdjust="0"/>
  </p:normalViewPr>
  <p:slideViewPr>
    <p:cSldViewPr snapToGrid="0">
      <p:cViewPr varScale="1">
        <p:scale>
          <a:sx n="115" d="100"/>
          <a:sy n="115" d="100"/>
        </p:scale>
        <p:origin x="55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31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31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31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31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31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31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31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31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31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31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31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31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6k7dChBaJ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ONyNnu-HUGY" TargetMode="External"/><Relationship Id="rId4" Type="http://schemas.openxmlformats.org/officeDocument/2006/relationships/hyperlink" Target="https://www.youtube.com/watch?v=zAKZOCS4sWk&amp;t=12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6k7dChBaJ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793358"/>
              </p:ext>
            </p:extLst>
          </p:nvPr>
        </p:nvGraphicFramePr>
        <p:xfrm>
          <a:off x="175270" y="224444"/>
          <a:ext cx="11950910" cy="64165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319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حمضه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صالح الكربي ، صالحة صالح الكربي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ar-AE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تمييز الطالب جنسه (ذكر، أنثى )</a:t>
                      </a: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6-7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سنوات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قصة  في السوق 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في يوم من الأيام ذهبنا أنا وأمي وأختي هند إلى السوق لشراء يغض الأشياء. هند إشترت لها فستان وردي جميل ، و طوق من الورد  و حذاء لونه أبيض ودمية شعرها طويل. أما أنا إشتريت ثوب أبيض مثل ثوب أبي وحذاء أسود و سيارة حمراء. ثم رجعنا للبيت وسألني أخي الصغير خليفة لماذا لم تشتري لك طوق من الورد ؟ قلت له أنا ولد ولدي شعر قصير  أما هند بنت ولديها شعر طويل. 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ar-BH" sz="14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BH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مشاهدة فيديو  تعليمي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: </a:t>
                      </a:r>
                      <a:r>
                        <a:rPr lang="en-US" sz="1200" dirty="0">
                          <a:hlinkClick r:id="rId3"/>
                        </a:rPr>
                        <a:t>https://www.youtube.com/watch?v=G6k7dChBaJ8</a:t>
                      </a:r>
                      <a:r>
                        <a:rPr lang="en-US" sz="1200" dirty="0"/>
                        <a:t>)</a:t>
                      </a:r>
                      <a:r>
                        <a:rPr lang="ar-AE" sz="1200" dirty="0"/>
                        <a:t>) ،</a:t>
                      </a:r>
                      <a:r>
                        <a:rPr lang="ar-AE" sz="1200" baseline="0" dirty="0"/>
                        <a:t> (</a:t>
                      </a:r>
                      <a:r>
                        <a:rPr lang="en-US" sz="1200" baseline="0" dirty="0"/>
                        <a:t> (</a:t>
                      </a:r>
                      <a:r>
                        <a:rPr lang="en-US" sz="1200" dirty="0">
                          <a:hlinkClick r:id="rId4"/>
                        </a:rPr>
                        <a:t>https://www.youtube.com/watch?v=zAKZOCS4sWk&amp;t=12s</a:t>
                      </a:r>
                      <a:endParaRPr lang="ar-AE" sz="1200" dirty="0"/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</a:t>
                      </a:r>
                      <a:r>
                        <a:rPr lang="en-US" sz="1200" dirty="0">
                          <a:hlinkClick r:id="rId5"/>
                        </a:rPr>
                        <a:t>https://www.youtube.com/watch?v=ONyNnu-HUGY</a:t>
                      </a:r>
                      <a:r>
                        <a:rPr lang="ar-AE" sz="1200" dirty="0"/>
                        <a:t>)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BH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4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يعرض المعلم صور  لذكر  ولأنثى ةيطلب من الطالب أن يأشر على جنسه.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4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المعلم بعرض  أكثر من دمية  لولد ولبنت ويطلب من الطالب  تصنيفها  في سلتين: سلة لمجموعة الأولاد وسلة لمجموعة البنات.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400" dirty="0"/>
                        <a:t> يطلب المعلم من الطالب اختيار ملابس بنت أو ولد مصنوعة من الورق  حسب جنسه من ثم تعليقها على حبل الملابس . </a:t>
                      </a:r>
                      <a:endParaRPr lang="ar-AE" sz="14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31 August 2020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554" y="301584"/>
            <a:ext cx="6012891" cy="602988"/>
          </a:xfrm>
        </p:spPr>
        <p:txBody>
          <a:bodyPr>
            <a:normAutofit fontScale="90000"/>
          </a:bodyPr>
          <a:lstStyle/>
          <a:p>
            <a:pPr lvl="0" algn="ctr"/>
            <a:r>
              <a:rPr lang="ar-AE" dirty="0"/>
              <a:t>1- يعرض المعلم صور  لذكر  ولأنثى يطلب من الطالب أن يأشر على جنسه.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2</a:t>
            </a:fld>
            <a:endParaRPr lang="en-US" dirty="0"/>
          </a:p>
        </p:txBody>
      </p:sp>
      <p:pic>
        <p:nvPicPr>
          <p:cNvPr id="1026" name="Picture 2" descr="Boy And Girl Clip Art - Cute Cartoon Boys And Girls , Transparent ...">
            <a:extLst>
              <a:ext uri="{FF2B5EF4-FFF2-40B4-BE49-F238E27FC236}">
                <a16:creationId xmlns:a16="http://schemas.microsoft.com/office/drawing/2014/main" id="{08488A71-AEE6-4912-83D6-EB30CCBFFF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057" y="1534274"/>
            <a:ext cx="6713883" cy="451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429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0488" y="67569"/>
            <a:ext cx="5907064" cy="780569"/>
          </a:xfrm>
        </p:spPr>
        <p:txBody>
          <a:bodyPr>
            <a:normAutofit/>
          </a:bodyPr>
          <a:lstStyle/>
          <a:p>
            <a:pPr lvl="0" algn="ctr" defTabSz="685800" rtl="1">
              <a:defRPr/>
            </a:pPr>
            <a:r>
              <a:rPr lang="ar-AE"/>
              <a:t>2- يقوم المعلم بعرض  أكثر من دمية  لولد ولبنت ويطلب من الطالب  تصنيفها  في سلتين: سلة لمجموعة الأولاد وسلة لمجموعة البنات.</a:t>
            </a:r>
            <a:endParaRPr lang="ar-A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pic>
        <p:nvPicPr>
          <p:cNvPr id="2052" name="Picture 4" descr="Female Fashion Objects And Accessories Icons Stock Vector ...">
            <a:extLst>
              <a:ext uri="{FF2B5EF4-FFF2-40B4-BE49-F238E27FC236}">
                <a16:creationId xmlns:a16="http://schemas.microsoft.com/office/drawing/2014/main" id="{2EDEF77E-FFD9-4167-8AA4-F5D586C034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236" y="908477"/>
            <a:ext cx="3004930" cy="3568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Things used by a typical young boy Royalty Free Vector Image">
            <a:extLst>
              <a:ext uri="{FF2B5EF4-FFF2-40B4-BE49-F238E27FC236}">
                <a16:creationId xmlns:a16="http://schemas.microsoft.com/office/drawing/2014/main" id="{9284592A-C4A8-4602-8D6C-ECFBEBAAFF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15"/>
          <a:stretch/>
        </p:blipFill>
        <p:spPr bwMode="auto">
          <a:xfrm>
            <a:off x="6798364" y="977349"/>
            <a:ext cx="2594389" cy="3499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lipart - Clip Art Of Box, HD Png Download , Transparent Png Image ...">
            <a:extLst>
              <a:ext uri="{FF2B5EF4-FFF2-40B4-BE49-F238E27FC236}">
                <a16:creationId xmlns:a16="http://schemas.microsoft.com/office/drawing/2014/main" id="{0022ED79-C828-42CA-BB9B-B3E1938B85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5" t="5726" r="3127" b="4873"/>
          <a:stretch/>
        </p:blipFill>
        <p:spPr bwMode="auto">
          <a:xfrm>
            <a:off x="2943206" y="4718007"/>
            <a:ext cx="2306472" cy="1561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Clipart - Clip Art Of Box, HD Png Download , Transparent Png Image ...">
            <a:extLst>
              <a:ext uri="{FF2B5EF4-FFF2-40B4-BE49-F238E27FC236}">
                <a16:creationId xmlns:a16="http://schemas.microsoft.com/office/drawing/2014/main" id="{DF2CC164-EADF-4838-80FD-6B1646E7D0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5" t="5726" r="3127" b="4873"/>
          <a:stretch/>
        </p:blipFill>
        <p:spPr bwMode="auto">
          <a:xfrm>
            <a:off x="6942322" y="4718007"/>
            <a:ext cx="2306472" cy="1561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811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2674" y="262669"/>
            <a:ext cx="5786651" cy="832104"/>
          </a:xfrm>
        </p:spPr>
        <p:txBody>
          <a:bodyPr>
            <a:normAutofit fontScale="90000"/>
          </a:bodyPr>
          <a:lstStyle/>
          <a:p>
            <a:pPr algn="ctr"/>
            <a:r>
              <a:rPr lang="ar-AE" dirty="0"/>
              <a:t>3- يطلب المعلم من الطالب اختيار ملابس بنت أو ولد مصنوعة من الورق  حسب جنسه من ثم تعليقها على حبل الملابس . </a:t>
            </a:r>
            <a:r>
              <a:rPr lang="en-US" dirty="0"/>
              <a:t> </a:t>
            </a:r>
            <a:r>
              <a:rPr lang="ar-AE" dirty="0"/>
              <a:t/>
            </a:r>
            <a:br>
              <a:rPr lang="ar-AE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pic>
        <p:nvPicPr>
          <p:cNvPr id="3076" name="Picture 4" descr="A Set Of Different Types Of Clothing Royalty Free Cliparts ...">
            <a:extLst>
              <a:ext uri="{FF2B5EF4-FFF2-40B4-BE49-F238E27FC236}">
                <a16:creationId xmlns:a16="http://schemas.microsoft.com/office/drawing/2014/main" id="{8D7AE002-4134-478C-A66F-6D2522C3D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736" y="1713526"/>
            <a:ext cx="3596497" cy="329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PowerPoint Presentation - PDF تحميل مجاني">
            <a:extLst>
              <a:ext uri="{FF2B5EF4-FFF2-40B4-BE49-F238E27FC236}">
                <a16:creationId xmlns:a16="http://schemas.microsoft.com/office/drawing/2014/main" id="{BC45E754-C49B-460B-A5A8-992740F6C1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343"/>
          <a:stretch/>
        </p:blipFill>
        <p:spPr bwMode="auto">
          <a:xfrm>
            <a:off x="5548616" y="1713526"/>
            <a:ext cx="5360494" cy="346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108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848985"/>
              </p:ext>
            </p:extLst>
          </p:nvPr>
        </p:nvGraphicFramePr>
        <p:xfrm>
          <a:off x="0" y="-33604"/>
          <a:ext cx="12192000" cy="61156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89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2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67943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</a:t>
                      </a:r>
                      <a:r>
                        <a:rPr lang="ar-BH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</a:p>
                    <a:p>
                      <a:pPr marL="171450" marR="0" lvl="0" indent="-17145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تمييز الطالب جنسه (</a:t>
                      </a:r>
                      <a:r>
                        <a:rPr kumimoji="0" lang="ar-AE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ذكر،أنثى</a:t>
                      </a: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1450" marR="0" lvl="0" indent="-17145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ar-AE" sz="1200" b="1" u="none" kern="1200" baseline="0" noProof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تنمية مهارة تبادل الادوار.</a:t>
                      </a:r>
                    </a:p>
                    <a:p>
                      <a:pPr marL="171450" marR="0" indent="-17145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ar-AE" sz="1200" b="1" u="none" kern="1200" baseline="0" noProof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التعرف على الألوان.</a:t>
                      </a:r>
                    </a:p>
                    <a:p>
                      <a:pPr marL="171450" marR="0" indent="-17145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ar-AE" sz="1200" b="1" u="none" kern="1200" baseline="0" noProof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التعرف على الصفات.</a:t>
                      </a:r>
                      <a:endParaRPr lang="en-US" sz="1200" b="1" u="none" kern="1200" baseline="0" noProof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  <a:p>
                      <a:pPr marL="171450" marR="0" lvl="0" indent="-17145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ar-AE" sz="1200" b="1" u="none" kern="1200" baseline="0" noProof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- </a:t>
                      </a:r>
                      <a:r>
                        <a:rPr lang="ar-AE" sz="1200" b="1" u="none" kern="1200" baseline="0" noProof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في كتاب الطالب.</a:t>
                      </a:r>
                    </a:p>
                    <a:p>
                      <a:pPr marL="171450" marR="0" lvl="0" indent="-17145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ar-AE" sz="1200" b="1" u="none" kern="1200" baseline="0" noProof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تشغيل الفيديو الخاص بالدرس.</a:t>
                      </a:r>
                    </a:p>
                    <a:p>
                      <a:pPr marL="171450" marR="0" lvl="0" indent="-17145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ar-AE" sz="1200" b="1" u="none" kern="1200" baseline="0" noProof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تنفيذ التمارين والأنشطة الصفية على كتاب الطالب وأوراق العمل.</a:t>
                      </a:r>
                    </a:p>
                    <a:p>
                      <a:pPr marL="171450" marR="0" lvl="0" indent="-17145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ar-AE" sz="1200" b="1" u="none" kern="1200" baseline="0" noProof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4- يبتكر المعلم أنشطة خاصة بالدرس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kumimoji="0" lang="ar-BH" sz="12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</a:t>
                      </a:r>
                      <a:r>
                        <a:rPr lang="ar-BH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رياضي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يقسم المعلم الطلاب فريقين ( أولاد و بنات ) و يطلب من الأولاد جمع الكرات الزرقاء  و البنات الكرات الوردية و الأسرع هو الفائز .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يلون او يرسم الطالب ( ولد أو بنت حسب جنسه ).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 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الاستماع الى الانشودة : (</a:t>
                      </a:r>
                      <a:r>
                        <a:rPr lang="en-US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https://www.youtube.com/watch?v=G6k7dChBaJ8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)                        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52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تطلب الأم من الطالب  وصف صور  لولد أو بنت 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6126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و تتضمن: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تطبيق الذكي:»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sort by Kinds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»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01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متوسط: أن يميز الطالب جنسه                                                                                   جيد: أن يميز الطالب  ذكر أو أنثى                                                                                                              مرتفع: أن يميز الطالب  الجنسين  ذكر أو أنثى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31 August 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documentManagement/types"/>
    <ds:schemaRef ds:uri="0860e916-1933-4f54-bf75-902e7a9d18bb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1437</TotalTime>
  <Words>448</Words>
  <Application>Microsoft Office PowerPoint</Application>
  <PresentationFormat>Widescreen</PresentationFormat>
  <Paragraphs>56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Sakkal Majalla</vt:lpstr>
      <vt:lpstr>Times New Roman</vt:lpstr>
      <vt:lpstr>1_Office Theme</vt:lpstr>
      <vt:lpstr>PowerPoint Presentation</vt:lpstr>
      <vt:lpstr>1- يعرض المعلم صور  لذكر  ولأنثى يطلب من الطالب أن يأشر على جنسه.</vt:lpstr>
      <vt:lpstr>2- يقوم المعلم بعرض  أكثر من دمية  لولد ولبنت ويطلب من الطالب  تصنيفها  في سلتين: سلة لمجموعة الأولاد وسلة لمجموعة البنات.</vt:lpstr>
      <vt:lpstr>3- يطلب المعلم من الطالب اختيار ملابس بنت أو ولد مصنوعة من الورق  حسب جنسه من ثم تعليقها على حبل الملابس . 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170</cp:revision>
  <dcterms:created xsi:type="dcterms:W3CDTF">2020-07-26T19:33:45Z</dcterms:created>
  <dcterms:modified xsi:type="dcterms:W3CDTF">2020-08-31T04:48:36Z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