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0"/>
  </p:notesMasterIdLst>
  <p:sldIdLst>
    <p:sldId id="257" r:id="rId5"/>
    <p:sldId id="264" r:id="rId6"/>
    <p:sldId id="282" r:id="rId7"/>
    <p:sldId id="284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8" autoAdjust="0"/>
    <p:restoredTop sz="94249" autoAdjust="0"/>
  </p:normalViewPr>
  <p:slideViewPr>
    <p:cSldViewPr snapToGrid="0">
      <p:cViewPr varScale="1">
        <p:scale>
          <a:sx n="115" d="100"/>
          <a:sy n="115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23 August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23 August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23 August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lX8K7yij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077749"/>
              </p:ext>
            </p:extLst>
          </p:nvPr>
        </p:nvGraphicFramePr>
        <p:xfrm>
          <a:off x="175270" y="224444"/>
          <a:ext cx="11950910" cy="6420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319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أ. جمعه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حمضه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صالح الكربي ، صالحة صالح الكربي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ar-AE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الإشارة  إلى طالب بالفصل يذكر المعلم اسمه </a:t>
                      </a:r>
                      <a:endParaRPr kumimoji="0" lang="ar-AE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0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1312</a:t>
                      </a:r>
                      <a:r>
                        <a:rPr lang="ar-AE" sz="10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0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7-8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سنوات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متوسطة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قصة حصة العلوم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في يوم من الأيام و في حصة العلوم سأل المعلم: ما هو الحيوان المفضل لكم يا طلاب؟ أجاب خليفة أنا أحب الحصان لأنه سريع. و قالت هند : أنا أحب الزرافة لأنها طويلة. و قال حمد: أنا أحب القطة لأنها تلعب معي. ثم قال المعلم: و أنت يا مريم؟ لكن مريم لم تنتبه للمعلم لانها كانت تفكر في حيوانها المفضل. ثم أشر لها حمد والتفتت إليه وقال لها المعلم يسألك ما هو حيوانك المفضل؟ قالت: أنا أحب الأسد لأنه قوي.</a:t>
                      </a:r>
                      <a:endParaRPr lang="ar-BH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BH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مشاهدة فيديو  تعليمي</a:t>
                      </a: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: (</a:t>
                      </a:r>
                      <a:r>
                        <a:rPr lang="en-US" sz="1200" u="none" dirty="0">
                          <a:hlinkClick r:id="rId3"/>
                        </a:rPr>
                        <a:t>https://www.youtube.com/watch?v=9lX8K7yijoM</a:t>
                      </a:r>
                      <a:r>
                        <a:rPr lang="ar-AE" sz="1200" u="none" dirty="0"/>
                        <a:t>)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BH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</a:t>
                      </a:r>
                      <a:endParaRPr lang="ar-AE" sz="1400" b="1" u="non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ar-AE" sz="1400" b="1" u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يلعب المعلم مع الطلاب لعبة ( من هو ) و التي يذكر فيها صفات جسدية  أو أخلاقية يصف فيها احد الطلاب و على الطلاب معرفة الطالب المعني 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ar-AE" sz="1400" b="1" u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dirty="0"/>
                        <a:t> يلعب المعلم مع الطلاب لعبة ( من أنا ) و التي يعرض فيها صور قديمة للطلاب انفسهم و على الطلاب على الطلاب معرفة الطالب المعني ويشيرون عليه 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ar-AE" sz="1400"/>
                        <a:t> يستخدم   المعلم دولاب الأسماء ويحركها و الطلاب الذين تتقابل أسماءهم يجب عليهم أن يشيرون على بعض .  </a:t>
                      </a:r>
                      <a:endParaRPr lang="ar-AE" sz="1400" dirty="0"/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endParaRPr lang="ar-AE" sz="1400" b="1" u="non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23 August 2020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59744"/>
              </p:ext>
            </p:extLst>
          </p:nvPr>
        </p:nvGraphicFramePr>
        <p:xfrm>
          <a:off x="0" y="-33604"/>
          <a:ext cx="12192000" cy="611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9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943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</a:t>
                      </a:r>
                      <a:r>
                        <a:rPr lang="ar-BH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</a:p>
                    <a:p>
                      <a:pPr marL="171450" marR="0" lvl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الإشارة  إلى طالب بالفصل يذكر المعلم اسمه</a:t>
                      </a:r>
                    </a:p>
                    <a:p>
                      <a:pPr marL="171450" marR="0" lvl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تنمية مهارة تبادل الادوار.</a:t>
                      </a:r>
                    </a:p>
                    <a:p>
                      <a:pPr marL="171450" marR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التعرف على الصفات ( طويل، قوي)</a:t>
                      </a:r>
                    </a:p>
                    <a:p>
                      <a:pPr marL="171450" marR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التعرف على أسماء الحيوانات </a:t>
                      </a:r>
                    </a:p>
                    <a:p>
                      <a:pPr marL="171450" marR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تنمية مهارة الحوار.</a:t>
                      </a:r>
                      <a:endParaRPr lang="en-US" sz="1200" b="1" u="none" kern="1200" baseline="0" noProof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  <a:p>
                      <a:pPr marL="171450" marR="0" lvl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- </a:t>
                      </a: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قراءة الدرس بطريقة معبرة للطلبة عدة مرات مع الإشارة إلى الصور في كتاب الطالب.</a:t>
                      </a:r>
                    </a:p>
                    <a:p>
                      <a:pPr marL="171450" marR="0" lvl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تشغيل الفيديو الخاص بالدرس.</a:t>
                      </a:r>
                    </a:p>
                    <a:p>
                      <a:pPr marL="171450" marR="0" lvl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تنفيذ التمارين والأنشطة الصفية على كتاب الطالب وأوراق العمل.</a:t>
                      </a:r>
                    </a:p>
                    <a:p>
                      <a:pPr marL="171450" marR="0" lvl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يبتكر المعلم أنشطة خاصة بالدرس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kumimoji="0" lang="ar-BH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kumimoji="0" lang="ar-A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</a:t>
                      </a:r>
                      <a:r>
                        <a:rPr lang="ar-BH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رياضي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يقسم المعلم الطلاب فريقين ليلعبوا لعبة جماعية من فردين  من اختياره و قبل بدأ اللعبة يجب ان يسمى  الطالبان بعضهم البعض 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الفني: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يرسم الطالب نفسه و يرسم زميله مع تسميته 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لا  يوجد .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52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تلعب الأسرة مع الطالب لعبة الصمت حيث تسأل الأم  أين التلفاز؟ وتكون الإجابة بالإشارة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126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و تتضمن: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لا يوجد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01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متوسط: أن يميز اسم زميله عند  ذكر  اسمه                                                                          جيد:  أن ينظر  إلى زميله عند  ذكر  اسمه                                                                                                                            مرتفع: أن يأشر  على زميله عند ذكر  اسمه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23 August 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612" y="381097"/>
            <a:ext cx="6544775" cy="602988"/>
          </a:xfrm>
        </p:spPr>
        <p:txBody>
          <a:bodyPr>
            <a:normAutofit fontScale="90000"/>
          </a:bodyPr>
          <a:lstStyle/>
          <a:p>
            <a:pPr lvl="0" algn="ctr"/>
            <a:r>
              <a:rPr lang="ar-AE" dirty="0"/>
              <a:t>1- يلعب المعلم مع الطلاب لعبة ( من هو ) و التي يذكر فيها صفات جسدية  أو أخلاقية يصف فيها احد الطلاب و على الطلاب معرفة الطالب المعني ويشيرون عليه 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7578B-1365-4F40-9397-05649F3BD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8" r="47769" b="17015"/>
          <a:stretch/>
        </p:blipFill>
        <p:spPr>
          <a:xfrm>
            <a:off x="2831616" y="1111007"/>
            <a:ext cx="1951628" cy="5118420"/>
          </a:xfrm>
          <a:prstGeom prst="rect">
            <a:avLst/>
          </a:prstGeom>
        </p:spPr>
      </p:pic>
      <p:pic>
        <p:nvPicPr>
          <p:cNvPr id="2050" name="Picture 2" descr="Physical appearance flashcard - English ESL Worksheets for ...">
            <a:extLst>
              <a:ext uri="{FF2B5EF4-FFF2-40B4-BE49-F238E27FC236}">
                <a16:creationId xmlns:a16="http://schemas.microsoft.com/office/drawing/2014/main" id="{17CAF8AE-F056-4358-9366-59F803912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1990" r="47769" b="15622"/>
          <a:stretch/>
        </p:blipFill>
        <p:spPr bwMode="auto">
          <a:xfrm>
            <a:off x="5078350" y="1111008"/>
            <a:ext cx="1953407" cy="511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ysical appearance flashcard - English ESL Worksheets for ...">
            <a:extLst>
              <a:ext uri="{FF2B5EF4-FFF2-40B4-BE49-F238E27FC236}">
                <a16:creationId xmlns:a16="http://schemas.microsoft.com/office/drawing/2014/main" id="{3E681AFB-9602-43AA-A58C-08BC9ADD9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1740" r="47931" b="15749"/>
          <a:stretch/>
        </p:blipFill>
        <p:spPr bwMode="auto">
          <a:xfrm>
            <a:off x="7300972" y="1104236"/>
            <a:ext cx="1965856" cy="511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478" y="584405"/>
            <a:ext cx="6202074" cy="832104"/>
          </a:xfrm>
        </p:spPr>
        <p:txBody>
          <a:bodyPr>
            <a:normAutofit fontScale="90000"/>
          </a:bodyPr>
          <a:lstStyle/>
          <a:p>
            <a:pPr lvl="0" algn="ctr" defTabSz="685800" rtl="1">
              <a:defRPr/>
            </a:pPr>
            <a:r>
              <a:rPr lang="ar-AE" dirty="0"/>
              <a:t>2- يلعب المعلم مع الطلاب لعبة ( من أنا ) و التي يعرض فيها صور قديمة للطلاب انفسهم و على الطلاب على الطلاب معرفة الطالب المعني ويشيرون عليه 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74CD1-5655-43FA-9635-8A8B38361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67" y="1547924"/>
            <a:ext cx="4048095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882" y="233791"/>
            <a:ext cx="5290235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3- يستخدم   المعلم دولاب الأسماء ويحركها و الطلاب الذين تتقابل أسماءهم يجب عليهم أن يشيرون على بعض 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4" name="Picture 3" descr="A picture containing clock, device&#10;&#10;Description automatically generated">
            <a:extLst>
              <a:ext uri="{FF2B5EF4-FFF2-40B4-BE49-F238E27FC236}">
                <a16:creationId xmlns:a16="http://schemas.microsoft.com/office/drawing/2014/main" id="{23F65F07-23DD-4724-98E0-23FD4F60D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09" y="2084100"/>
            <a:ext cx="3802982" cy="380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082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purl.org/dc/dcmitype/"/>
    <ds:schemaRef ds:uri="http://schemas.microsoft.com/office/infopath/2007/PartnerControls"/>
    <ds:schemaRef ds:uri="c1803469-1359-4921-b8b2-4aa11e6de6e4"/>
    <ds:schemaRef ds:uri="http://schemas.microsoft.com/office/2006/documentManagement/types"/>
    <ds:schemaRef ds:uri="http://schemas.microsoft.com/office/2006/metadata/properties"/>
    <ds:schemaRef ds:uri="0860e916-1933-4f54-bf75-902e7a9d18bb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495</Words>
  <Application>Microsoft Office PowerPoint</Application>
  <PresentationFormat>Widescreen</PresentationFormat>
  <Paragraphs>58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Sakkal Majalla</vt:lpstr>
      <vt:lpstr>Times New Roman</vt:lpstr>
      <vt:lpstr>1_Office Theme</vt:lpstr>
      <vt:lpstr>PowerPoint Presentation</vt:lpstr>
      <vt:lpstr>PowerPoint Presentation</vt:lpstr>
      <vt:lpstr>1- يلعب المعلم مع الطلاب لعبة ( من هو ) و التي يذكر فيها صفات جسدية  أو أخلاقية يصف فيها احد الطلاب و على الطلاب معرفة الطالب المعني ويشيرون عليه . </vt:lpstr>
      <vt:lpstr>2- يلعب المعلم مع الطلاب لعبة ( من أنا ) و التي يعرض فيها صور قديمة للطلاب انفسهم و على الطلاب على الطلاب معرفة الطالب المعني ويشيرون عليه . </vt:lpstr>
      <vt:lpstr>3- يستخدم   المعلم دولاب الأسماء ويحركها و الطلاب الذين تتقابل أسماءهم يجب عليهم أن يشيرون على بعض 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174</cp:revision>
  <dcterms:created xsi:type="dcterms:W3CDTF">2020-07-26T19:33:45Z</dcterms:created>
  <dcterms:modified xsi:type="dcterms:W3CDTF">2020-08-23T13:48:30Z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