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1"/>
  </p:notesMasterIdLst>
  <p:sldIdLst>
    <p:sldId id="257" r:id="rId5"/>
    <p:sldId id="264" r:id="rId6"/>
    <p:sldId id="282" r:id="rId7"/>
    <p:sldId id="284" r:id="rId8"/>
    <p:sldId id="283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249" autoAdjust="0"/>
  </p:normalViewPr>
  <p:slideViewPr>
    <p:cSldViewPr snapToGrid="0">
      <p:cViewPr varScale="1">
        <p:scale>
          <a:sx n="115" d="100"/>
          <a:sy n="115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QFAHht0LMs&amp;pbjreload=1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559256"/>
              </p:ext>
            </p:extLst>
          </p:nvPr>
        </p:nvGraphicFramePr>
        <p:xfrm>
          <a:off x="175270" y="224444"/>
          <a:ext cx="11950910" cy="6420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31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أ.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حمضه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صالح الكربي ، صالحة صالح الكربي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المشاركة في لعبة جماعية بسيطة 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0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1322</a:t>
                      </a:r>
                      <a:r>
                        <a:rPr lang="ar-AE" sz="10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0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8-9 سنوات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متوسطة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قصة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BH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أحب اللعب مع الأصدقاء، لأنه ممتع جدًا. في الساحة نلعب لعبة الغميضة وأحيانا نعلب شد الحبل. ونلعب كرة القدم وننقسم إلى فريقين. وفي الصف نلعب لعبة جمع البالونات ولعبة الكراسي. و أحيانا نلعب صيد السمك. عند اللعب مع الاخرين من الممكن أن نفوز أو نخسر. إذ فزنا نفرح، و إذ خسرنا لا بأس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ar-BH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BH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مشاهدة فيديو  تعليمي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(</a:t>
                      </a:r>
                      <a:r>
                        <a:rPr lang="en-US" sz="1200" dirty="0">
                          <a:hlinkClick r:id="rId3"/>
                        </a:rPr>
                        <a:t>https://www.youtube.com/watch?v=OQFAHht0LMs&amp;pbjreload=101</a:t>
                      </a:r>
                      <a:r>
                        <a:rPr lang="ar-AE" sz="1200" dirty="0"/>
                        <a:t>)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BH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ar-AE" sz="1400" dirty="0"/>
                        <a:t>يوفر المعلم صور متشابهة للطلاب و تكون هذه الصور </a:t>
                      </a:r>
                      <a:r>
                        <a:rPr lang="en-US" sz="1400" dirty="0"/>
                        <a:t>A4 </a:t>
                      </a:r>
                      <a:r>
                        <a:rPr lang="ar-AE" sz="1400" dirty="0"/>
                        <a:t> و مقلوبة و يقسم المعلم الطلاب فريقين و الفريق الأسرع في كشف الصور المتشابهة هو الفائز  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يلعب المعلم مع الطلاب لعبة الكراسي 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lang="ar-AE" sz="14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يقسم المعلم الطلاب فريقين ,و  يوفر لهم  كرات ملونة مع صناديق للألوان و يطلب من كل فريق جمع لون معين في الصندوق المخصص .  و الفريق الأسرع هو الفائز  . 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endParaRPr lang="en-US" sz="14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4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23 August 2020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942382"/>
              </p:ext>
            </p:extLst>
          </p:nvPr>
        </p:nvGraphicFramePr>
        <p:xfrm>
          <a:off x="0" y="-33604"/>
          <a:ext cx="12192000" cy="611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9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43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BH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مشاركة زملاءه في لعبة </a:t>
                      </a: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تنمية مهارة تبادل الادوار.</a:t>
                      </a:r>
                    </a:p>
                    <a:p>
                      <a:pPr marL="171450" marR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تنمية مهارة الحوار.</a:t>
                      </a:r>
                      <a:endParaRPr lang="en-US" sz="1200" b="1" u="none" kern="1200" baseline="0" noProof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- </a:t>
                      </a: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في كتاب الطالب.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تشغيل الفيديو الخاص بالدرس.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تنفيذ التمارين والأنشطة الصفية على كتاب الطالب وأوراق العمل.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يبتكر المعلم أنشطة خاصة بالدرس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kumimoji="0" lang="ar-BH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</a:t>
                      </a:r>
                      <a:r>
                        <a:rPr lang="ar-BH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رياضي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يوفر المعلم كرات ملونة مع صناديق للألوان و يطلب من كل طالب جمع لون معين في الصندوق المخصص 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مسابقة بين الطلاب ل أحلى رسمة 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 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يلعب المعلم مع الطلاب لعبة الكراسي مع تشغيل اغنية لهم .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2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يلعب الطالب مع أخوته لعبة جماعية مثل: الغميضة، شد الحبل ، بناء برج.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126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و تتضمن: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تطبيق الذكي: «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sort it out 1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«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تطبيق الذكي:» 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sorting game 2</a:t>
                      </a:r>
                      <a:r>
                        <a:rPr lang="ar-AE" sz="1200" b="1" baseline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»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1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أن يشارك  زملائه في اللعب بمساعده جسدية                                                                                     جيد:  أن يشارك  زملائه في اللعب بمساعده لفظيه                                                                                                                        مرتفع: أن يشارك  زملائه في اللعب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23 August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70" y="301584"/>
            <a:ext cx="6239975" cy="602988"/>
          </a:xfrm>
        </p:spPr>
        <p:txBody>
          <a:bodyPr>
            <a:normAutofit fontScale="90000"/>
          </a:bodyPr>
          <a:lstStyle/>
          <a:p>
            <a:pPr lvl="0" algn="ctr" rtl="1"/>
            <a:r>
              <a:rPr lang="ar-AE" dirty="0"/>
              <a:t>1- يوفر المعلم صور متشابهة للطلاب و تكون هذه الصور </a:t>
            </a:r>
            <a:r>
              <a:rPr lang="en-US" dirty="0"/>
              <a:t>A4 </a:t>
            </a:r>
            <a:r>
              <a:rPr lang="ar-AE" dirty="0"/>
              <a:t> و مقلوبة و يقسم المعلم الطلاب فريقين و الفريق الأسرع في كشف الصور المتشابهة هو الفائز  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pic>
        <p:nvPicPr>
          <p:cNvPr id="1026" name="Picture 2" descr="نماذج انشطة ترفيهية للاطفال">
            <a:extLst>
              <a:ext uri="{FF2B5EF4-FFF2-40B4-BE49-F238E27FC236}">
                <a16:creationId xmlns:a16="http://schemas.microsoft.com/office/drawing/2014/main" id="{8B1ED35B-9E40-4348-81AD-72FE8A501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5" r="2928" b="3554"/>
          <a:stretch/>
        </p:blipFill>
        <p:spPr bwMode="auto">
          <a:xfrm>
            <a:off x="1449452" y="2213112"/>
            <a:ext cx="3732148" cy="31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لعاب الصور الم شابهة gf6a35d - gfcef.com">
            <a:extLst>
              <a:ext uri="{FF2B5EF4-FFF2-40B4-BE49-F238E27FC236}">
                <a16:creationId xmlns:a16="http://schemas.microsoft.com/office/drawing/2014/main" id="{C824C00C-8C9E-4B05-80A8-AAB816FF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665" y="1279372"/>
            <a:ext cx="5095047" cy="506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0488" y="584405"/>
            <a:ext cx="5907064" cy="621543"/>
          </a:xfrm>
        </p:spPr>
        <p:txBody>
          <a:bodyPr>
            <a:normAutofit fontScale="90000"/>
          </a:bodyPr>
          <a:lstStyle/>
          <a:p>
            <a:pPr lvl="0" algn="ctr" defTabSz="685800" rtl="1">
              <a:defRPr/>
            </a:pPr>
            <a:r>
              <a:rPr lang="ar-AE" dirty="0"/>
              <a:t>2-  يلعب المعلم مع الطلاب لعبة الكراسي </a:t>
            </a:r>
            <a:br>
              <a:rPr lang="ar-AE" dirty="0"/>
            </a:br>
            <a:endParaRPr lang="ar-A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67809-4A45-486F-9064-04DE661FA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633" y="1500041"/>
            <a:ext cx="6614733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530" y="247043"/>
            <a:ext cx="5724939" cy="832104"/>
          </a:xfrm>
        </p:spPr>
        <p:txBody>
          <a:bodyPr>
            <a:normAutofit fontScale="90000"/>
          </a:bodyPr>
          <a:lstStyle/>
          <a:p>
            <a:pPr algn="ctr"/>
            <a:r>
              <a:rPr lang="ar-AE" dirty="0"/>
              <a:t>3- يقسم المعلم الطلاب فريقين ,و  يوفر لهم  كرات ملونة مع صناديق للألوان و يطلب من كل فريق جمع لون معين في الصندوق المخصص .  و الفريق الأسرع هو الفائز  .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3074" name="Picture 2" descr="تسوق ومجموعة كرات ملونة من 100 قطعة أونلاين في السعودية">
            <a:extLst>
              <a:ext uri="{FF2B5EF4-FFF2-40B4-BE49-F238E27FC236}">
                <a16:creationId xmlns:a16="http://schemas.microsoft.com/office/drawing/2014/main" id="{A7B5DA22-DD70-46BD-91E1-879ACF1676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15736" r="6489" b="7315"/>
          <a:stretch/>
        </p:blipFill>
        <p:spPr bwMode="auto">
          <a:xfrm>
            <a:off x="1569492" y="1444271"/>
            <a:ext cx="4065116" cy="491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اختيار الهدية فن.. لكن ماذا عن صندوق الهدايا؟! | مجلة الرجل">
            <a:extLst>
              <a:ext uri="{FF2B5EF4-FFF2-40B4-BE49-F238E27FC236}">
                <a16:creationId xmlns:a16="http://schemas.microsoft.com/office/drawing/2014/main" id="{575427E2-9632-48E6-9505-2B358B142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" t="9913" r="1044" b="5501"/>
          <a:stretch/>
        </p:blipFill>
        <p:spPr bwMode="auto">
          <a:xfrm>
            <a:off x="5970172" y="2539188"/>
            <a:ext cx="5862437" cy="266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10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530" y="247043"/>
            <a:ext cx="5724939" cy="832104"/>
          </a:xfrm>
        </p:spPr>
        <p:txBody>
          <a:bodyPr>
            <a:normAutofit fontScale="90000"/>
          </a:bodyPr>
          <a:lstStyle/>
          <a:p>
            <a:pPr algn="ctr"/>
            <a:r>
              <a:rPr lang="ar-AE" dirty="0"/>
              <a:t>3- يقسم المعلم الطلاب فريقين ,و  يوفر المعلم نموذج فارغ لتصنيف اللون و درجاته و نموذج مقصوص بالألوان ,  الفريق الأسرع هو الفائز  .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99F905-ECDD-44E6-B36A-67B411D52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565" y="1158085"/>
            <a:ext cx="3999434" cy="5380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803C04-C35D-4D92-BDCC-BACE83354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443" y="1311619"/>
            <a:ext cx="3369446" cy="49712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24D3CF-842A-4836-9E47-C88A935B24B1}"/>
              </a:ext>
            </a:extLst>
          </p:cNvPr>
          <p:cNvSpPr txBox="1"/>
          <p:nvPr/>
        </p:nvSpPr>
        <p:spPr>
          <a:xfrm>
            <a:off x="7182678" y="6282901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نموذج الألوان المقصوص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FA492B-7AFF-47FB-BC5E-29A91147FA1C}"/>
              </a:ext>
            </a:extLst>
          </p:cNvPr>
          <p:cNvSpPr txBox="1"/>
          <p:nvPr/>
        </p:nvSpPr>
        <p:spPr>
          <a:xfrm>
            <a:off x="2633868" y="626976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dirty="0"/>
              <a:t>النموذج الفارغ لتصنيف الألوان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598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475</Words>
  <Application>Microsoft Office PowerPoint</Application>
  <PresentationFormat>Widescreen</PresentationFormat>
  <Paragraphs>63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Sakkal Majalla</vt:lpstr>
      <vt:lpstr>Times New Roman</vt:lpstr>
      <vt:lpstr>1_Office Theme</vt:lpstr>
      <vt:lpstr>PowerPoint Presentation</vt:lpstr>
      <vt:lpstr>PowerPoint Presentation</vt:lpstr>
      <vt:lpstr>1- يوفر المعلم صور متشابهة للطلاب و تكون هذه الصور A4  و مقلوبة و يقسم المعلم الطلاب فريقين و الفريق الأسرع في كشف الصور المتشابهة هو الفائز  . </vt:lpstr>
      <vt:lpstr>2-  يلعب المعلم مع الطلاب لعبة الكراسي  </vt:lpstr>
      <vt:lpstr>3- يقسم المعلم الطلاب فريقين ,و  يوفر لهم  كرات ملونة مع صناديق للألوان و يطلب من كل فريق جمع لون معين في الصندوق المخصص .  و الفريق الأسرع هو الفائز  .  </vt:lpstr>
      <vt:lpstr>3- يقسم المعلم الطلاب فريقين ,و  يوفر المعلم نموذج فارغ لتصنيف اللون و درجاته و نموذج مقصوص بالألوان ,  الفريق الأسرع هو الفائز  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147</cp:revision>
  <dcterms:created xsi:type="dcterms:W3CDTF">2020-07-26T19:33:45Z</dcterms:created>
  <dcterms:modified xsi:type="dcterms:W3CDTF">2020-08-23T13:59:36Z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