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7" r:id="rId2"/>
    <p:sldId id="257" r:id="rId3"/>
    <p:sldId id="258" r:id="rId4"/>
    <p:sldId id="259" r:id="rId5"/>
    <p:sldId id="274" r:id="rId6"/>
    <p:sldId id="275" r:id="rId7"/>
    <p:sldId id="276" r:id="rId8"/>
    <p:sldId id="277" r:id="rId9"/>
    <p:sldId id="27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1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A4E78A-9120-48DA-BD17-176C19D752FA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5088A8-A1EB-4F4E-B67F-3AC73390B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726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23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2717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0AEF9-EB1B-4E87-BB56-C916D5C30E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1418FB-29CE-477D-82F2-DABFC05868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7A38C0-4904-41BB-87A6-EBCFE06B0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6E084-EA59-4D2D-A927-75B0251004ED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F2B232-5CA5-420A-8BF1-FDC1685BB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E12DE0-F47E-472D-9DB9-F7C9368E6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D55D-E2CF-4408-8465-A6D3A2109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6676E-9063-4E27-A882-10EC99EB4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265C4B-1F78-4910-A40E-2402D9D2D9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B388AA-0BE6-4018-9EFD-407E01136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6E084-EA59-4D2D-A927-75B0251004ED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62B320-44C2-4635-9E32-381B22382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86E72F-D6E0-4C15-B319-E4AAC6AD2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D55D-E2CF-4408-8465-A6D3A2109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796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661228-3437-4EBA-B0D7-EAB05C8825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E7885E-73F6-45D9-825F-6F5784605B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2EDCB1-D879-4563-B52E-820AFDB14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6E084-EA59-4D2D-A927-75B0251004ED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31E453-DE9A-4CA0-AECA-C79D999E6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0C945A-B77E-4207-963A-881D0EE6D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D55D-E2CF-4408-8465-A6D3A2109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2698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3641138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89919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5549A-6369-473B-B839-E8732DC13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0A1740-D827-42A8-9EF2-1D756E4BE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F3508-B92D-429D-9CD6-1CBE995F7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6E084-EA59-4D2D-A927-75B0251004ED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F3CCCB-DE78-401D-955D-958E314AF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3B29F8-0FD6-4B54-9612-0ACD19DA0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D55D-E2CF-4408-8465-A6D3A2109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183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4A6D0-C8E2-49DE-ABA6-ED9A260DA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B10D45-C708-482B-A807-FE97870D0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6EF96C-6070-4FF3-B176-388C15E7D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6E084-EA59-4D2D-A927-75B0251004ED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52B8A2-29EE-436D-95E1-FE2D791BF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A924E2-25BB-4D6D-AE1E-7684DB6F9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D55D-E2CF-4408-8465-A6D3A2109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475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2BB31-EB59-4DD6-BD7F-30A020557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FFF753-85F0-4002-919A-A78EBF767A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B289ED-07AF-4797-ACC8-4BBC644B1E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63F28A-A29C-4951-8EF1-0837CDAE9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6E084-EA59-4D2D-A927-75B0251004ED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F1661E-F0A3-45DE-82FC-C1B1B9189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64D3A8-2280-4BDD-BFC0-8DBB3C179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D55D-E2CF-4408-8465-A6D3A2109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44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01E84-73DE-498C-B855-0ED286773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F13D5E-18C0-4775-B80C-16E8F1B967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E55ADE-99AD-4AF8-A275-80E7727929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2F9D14-B19F-4112-99EC-67864F1C51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EFC3CC-0E61-478D-8BAA-128A6D3B7A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73061A-FC2A-4BD0-9406-E270D7BA6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6E084-EA59-4D2D-A927-75B0251004ED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D2EEE3-5D36-4B50-A23D-7B9F340DA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D84C59-8A82-49DC-8820-72FE92053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D55D-E2CF-4408-8465-A6D3A2109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98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1C596-4ECF-4EE9-B5D3-80C35515C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993D45-9972-4FDE-B17D-7DAD85662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6E084-EA59-4D2D-A927-75B0251004ED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D08CF6-9BD2-4C9F-A201-9CA53D11D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964A01-A01B-4843-9F60-D04A5915C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D55D-E2CF-4408-8465-A6D3A2109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893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17AA04-4A6C-4558-A022-5BA4FBD29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6E084-EA59-4D2D-A927-75B0251004ED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112012-C481-44C3-BED0-56F7ABA28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61A314-A440-48DA-8F28-574535B89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D55D-E2CF-4408-8465-A6D3A2109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780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8471C-FAE7-448C-BCC4-35D7D2837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238BB-F17A-4152-BB20-E74286E1F7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18ACCC-9C15-4C61-9133-0BC522E4C0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09436F-1838-416A-98F5-8471C349C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6E084-EA59-4D2D-A927-75B0251004ED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4BA33D-486A-44DD-BE87-9FB12A1C6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A00727-9BC1-4B6D-875C-98D5FB0E2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D55D-E2CF-4408-8465-A6D3A2109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373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4DBF7-5D81-4B92-8162-F7C929883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A552F1-94D7-4D7B-B650-C678024BCA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E51C75-758C-48FE-97EC-3E7CF6CCAC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9E69E-9545-4FB6-9095-89F668396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6E084-EA59-4D2D-A927-75B0251004ED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989950-DC08-4536-BEF5-976A6B5A8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04EB9E-2D86-435C-B6D4-1E2F86309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D55D-E2CF-4408-8465-A6D3A2109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888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AC4C50-9981-4C2A-9CE2-D26F960A0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574C98-CBE8-4D02-8395-FF39EEB061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52E4EA-83E0-4A33-868F-0162D072A2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6E084-EA59-4D2D-A927-75B0251004ED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F851F1-AC54-4430-8C4A-758573A2DA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8D15D4-E4E0-4761-BC7C-40B87AE117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4D55D-E2CF-4408-8465-A6D3A2109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894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3MWkTHMfz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g"/><Relationship Id="rId4" Type="http://schemas.openxmlformats.org/officeDocument/2006/relationships/hyperlink" Target="https://www.youtube.com/watch?v=oeqAbHNss2w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DX2hM688Q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AE" sz="4000" b="1" dirty="0"/>
              <a:t>التعرف على ألوان العلم</a:t>
            </a:r>
            <a:endParaRPr lang="ru-RU" sz="4000" dirty="0">
              <a:latin typeface="Arial" panose="020B0604020202020204" pitchFamily="34" charset="0"/>
              <a:cs typeface="Sakkal Majalla" panose="020000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 rot="721943">
            <a:off x="8544910" y="5246739"/>
            <a:ext cx="24594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0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علام منذر حلمي </a:t>
            </a:r>
            <a:endParaRPr lang="en-US" sz="2000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8426727"/>
              </p:ext>
            </p:extLst>
          </p:nvPr>
        </p:nvGraphicFramePr>
        <p:xfrm>
          <a:off x="142774" y="136525"/>
          <a:ext cx="11906451" cy="64664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 err="1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المراجعة:أ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 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جمعه شعيب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 علام منذر حلمي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التعرف على ألوان </a:t>
                      </a:r>
                      <a:r>
                        <a:rPr lang="ar-AE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العلم</a:t>
                      </a: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</a:t>
                      </a:r>
                      <a:r>
                        <a:rPr lang="en-US" sz="11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1346</a:t>
                      </a:r>
                      <a:r>
                        <a:rPr lang="ar-AE" sz="1100" b="1" i="0" u="none" strike="noStrike" baseline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AE" sz="11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</a:p>
                    <a:p>
                      <a:pPr algn="ctr" rtl="1" fontAlgn="ctr"/>
                      <a:endParaRPr lang="ar-A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 11/12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متوسطة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algn="r" rtl="1"/>
                      <a:r>
                        <a:rPr lang="ar-AE" sz="14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المشاركة في المناسبات الوطنية (يوم العلم ,يوم الشهيد و اليوم الوطني)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كان حمد و خليفة في الطريق الى المدرسة فسال خليفة حمد هل ترى ان المدينة بكاملها و الشوارع و المباني في ابوظبي تحيطها الزينة و العلم الاماراتي فرد حمد نعم لان في هذه الأيام نحتفل بأعياد الدولة و هي يوم العلم و بعد ذلك </a:t>
                      </a:r>
                      <a:r>
                        <a:rPr lang="ar-AE" sz="1200" b="1" baseline="0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يو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الشهيد و بعدها اليوم الوطني و عند وصولهم للمدرسة قام حمد بسؤال المعلم ماذا نفعل كي نشارك بهذه الأعياد مع دولتنا فقال المعلم سوف نقوم بالوقوف امام العلم ف بالمدرسة في يوم  العلم و ننشد النشيد الوطني و بعد ذلك سنقوم بتلوين  مجموعة من الاعلام  و سنحتقل بيوم الشهيد و سوف نقوم بالمشاركة  بعمل فقرة غنائية بمناسبة اليوم  الوطني و تلوين العلم و ترديد النشيد الوطني </a:t>
                      </a: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الصفية: </a:t>
                      </a:r>
                      <a:endParaRPr lang="en-US" sz="14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SA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</a:t>
                      </a: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يقوم المعلم بتحديد مواعيد أيام الأعياد الوطنية للدولة للطلاب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2. عمل لوحات خاصة لتزين الصف من قبل الطلاب( اعلام – زينة.)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3. اشراك الطلاب بالفعاليات الخاصة بالعيد الوطني 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4. اشراك الطلاب بفعاليات خارج القسم  </a:t>
                      </a:r>
                    </a:p>
                    <a:p>
                      <a:pPr marL="0" indent="0" algn="r" rtl="1">
                        <a:buNone/>
                      </a:pP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477097" y="2536041"/>
            <a:ext cx="4216708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المشاركة في المناسبات الوطنية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23 August 2020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3E11AA1-8325-4144-93ED-85EB59E2E0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7899" y="2983585"/>
            <a:ext cx="2199198" cy="164727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2930376-1D6C-40AB-9597-D2249EC9E788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6881" y="2980396"/>
            <a:ext cx="2385392" cy="16504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629A699-B3AC-453D-A949-557989340FC9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49" r="11681"/>
          <a:stretch/>
        </p:blipFill>
        <p:spPr>
          <a:xfrm>
            <a:off x="7481204" y="2948378"/>
            <a:ext cx="1757238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8049831"/>
              </p:ext>
            </p:extLst>
          </p:nvPr>
        </p:nvGraphicFramePr>
        <p:xfrm>
          <a:off x="136479" y="173255"/>
          <a:ext cx="11943226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/>
                        <a:t>التعرف على ألوان العلم</a:t>
                      </a: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الانشطه الصفية </a:t>
                      </a:r>
                      <a:endParaRPr lang="ar-AE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1. عمل أوراق عمل عن الأعياد الوطنية و الأغاني الوطنية 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2. عرض فيديوهات و أناشيد عن احتفالات الدولة 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Rounded Rectangle 1"/>
          <p:cNvSpPr/>
          <p:nvPr/>
        </p:nvSpPr>
        <p:spPr>
          <a:xfrm>
            <a:off x="6403569" y="3743879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539633" y="3785156"/>
            <a:ext cx="3898087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400" dirty="0">
                <a:hlinkClick r:id="rId3"/>
              </a:rPr>
              <a:t>https://www.youtube.com/watch?v=z3MWkTHMfzU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23 August 2020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2A61147-2983-4A72-BA3B-86EFC2A5FC47}"/>
              </a:ext>
            </a:extLst>
          </p:cNvPr>
          <p:cNvSpPr txBox="1"/>
          <p:nvPr/>
        </p:nvSpPr>
        <p:spPr>
          <a:xfrm>
            <a:off x="7783618" y="3138172"/>
            <a:ext cx="1410120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 rtl="1">
              <a:defRPr/>
            </a:pPr>
            <a:r>
              <a:rPr lang="ar-AE" sz="1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درس تعليمي عن الاتحاد</a:t>
            </a:r>
            <a:endParaRPr lang="en-GB" sz="14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3370974-ECB6-4FFC-8947-CE1844AB884F}"/>
              </a:ext>
            </a:extLst>
          </p:cNvPr>
          <p:cNvSpPr txBox="1"/>
          <p:nvPr/>
        </p:nvSpPr>
        <p:spPr>
          <a:xfrm>
            <a:off x="7521934" y="4785417"/>
            <a:ext cx="1793726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 rtl="1">
              <a:defRPr/>
            </a:pPr>
            <a:r>
              <a:rPr lang="ar-AE" sz="1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اغنية وطنية </a:t>
            </a:r>
            <a:endParaRPr lang="en-GB" sz="14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6" name="Rounded Rectangle 1">
            <a:extLst>
              <a:ext uri="{FF2B5EF4-FFF2-40B4-BE49-F238E27FC236}">
                <a16:creationId xmlns:a16="http://schemas.microsoft.com/office/drawing/2014/main" id="{CD831D6B-D7F9-4EF8-ADD9-5695107493B4}"/>
              </a:ext>
            </a:extLst>
          </p:cNvPr>
          <p:cNvSpPr/>
          <p:nvPr/>
        </p:nvSpPr>
        <p:spPr>
          <a:xfrm>
            <a:off x="6403569" y="5456066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>
                <a:hlinkClick r:id="rId4"/>
              </a:rPr>
              <a:t>https://www.youtube.com/watch?v=oeqAbHNss2w</a:t>
            </a:r>
            <a:endParaRPr lang="en-US" sz="1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2CE471E-3551-4EFD-96B4-65F818D6D21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538657"/>
            <a:ext cx="3240819" cy="4273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64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838585"/>
              </p:ext>
            </p:extLst>
          </p:nvPr>
        </p:nvGraphicFramePr>
        <p:xfrm>
          <a:off x="180109" y="165333"/>
          <a:ext cx="11804073" cy="64805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</a:t>
                      </a: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الرئيسي هو تدريب الطلاب على التعرف على ألوان العلم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أهداف أخرى: ان يتعرف الطالب على قصص خاصة بالدولة و الاتحاد/ </a:t>
                      </a:r>
                      <a:r>
                        <a:rPr lang="ar-SA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ان يتطور الطالب ويتمكن من استخدام القبضة الثلاثية</a:t>
                      </a:r>
                      <a:r>
                        <a:rPr lang="ar-SA" sz="1200" b="0" u="none" baseline="0" dirty="0"/>
                        <a:t> </a:t>
                      </a:r>
                      <a:r>
                        <a:rPr lang="ar-AE" sz="1200" b="0" u="none" baseline="0" dirty="0"/>
                        <a:t>.</a:t>
                      </a:r>
                      <a:endParaRPr lang="ar-SA" sz="1200" b="0" u="none" baseline="0" dirty="0"/>
                    </a:p>
                    <a:p>
                      <a:pPr algn="r" rtl="1"/>
                      <a:r>
                        <a:rPr lang="ar-SA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تشغيل الفيديو الخاص بالدرس.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تنفيذ التمارين والأنشطة الصفية داخل الغرفة الصفية اجرائياً. 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الرياضي 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الطالب بعمل رقصات خاصة للاحتفالات الخاصة باليوم الوطني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الفني: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المعلم بعمل مسرحية عن الاتحاد و المناسبة الخاصة بالدولة / ان يقوم الطالب بتلوين مجموعة من الصور الخاصة بالعلم و يوم الشهيد و معالم خاصة بالدولة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الموسيقى: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الطالب بحفظ مجموعة من الأغاني الوطنية الخاصة بالدولة 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عمل مسابقات لأجمل اللوحات الوطنية / اجمل لبس وطني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6429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مجموعة تدريبات على الأيباد تتضمن: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تقليد بعض الرقصات و الحركات من خلال برامج يتم مشاهدتها على مقاطع فيديو  للاحتفالات باليوم الوطني 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ان  يتعرف الطالب على العلم الاماراتي /جيد: 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يذكر الطالب المناسبات الخاصة بالدولة  /مرتفع: ان  يذكر الطالب المناسبات </a:t>
                      </a:r>
                      <a:r>
                        <a:rPr lang="ar-AE" sz="1200" b="1" baseline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الخاصة بالدولة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 المشاركة في الفعاليات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209901" y="4787077"/>
            <a:ext cx="3507741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انشودة يحيا العلم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762801" y="5330098"/>
            <a:ext cx="4097638" cy="33428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>
                <a:hlinkClick r:id="rId3"/>
              </a:rPr>
              <a:t>https://www.youtube.com/watch?v=aDX2hM688Q8</a:t>
            </a:r>
            <a:endParaRPr lang="en-US" sz="1400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9B4A-862E-4296-9049-49655D5CFC94}" type="datetime3">
              <a:rPr lang="en-US" smtClean="0"/>
              <a:t>23 August 2020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376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AE" sz="1600" dirty="0"/>
              <a:t>التعرف على ألوان العلم</a:t>
            </a:r>
            <a:r>
              <a:rPr lang="ar-AE" sz="1600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/>
            </a:r>
            <a:br>
              <a:rPr lang="ar-AE" sz="1600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A25A20A-3062-42DB-AC7A-250D332B5B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9084" y="1832177"/>
            <a:ext cx="2827319" cy="145688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92E1DB3-8E82-4237-B3C1-C97D41F672D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90" t="2849" r="3515" b="37056"/>
          <a:stretch/>
        </p:blipFill>
        <p:spPr>
          <a:xfrm>
            <a:off x="4921857" y="3721209"/>
            <a:ext cx="4747821" cy="276963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A3F3548-3BEA-4084-A845-1A3BD9A7AA6E}"/>
              </a:ext>
            </a:extLst>
          </p:cNvPr>
          <p:cNvSpPr txBox="1"/>
          <p:nvPr/>
        </p:nvSpPr>
        <p:spPr>
          <a:xfrm>
            <a:off x="7625301" y="1526650"/>
            <a:ext cx="256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dirty="0"/>
              <a:t>تلوين العلم الاماراتي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742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AE" sz="1600" dirty="0"/>
              <a:t>التعرف على ألوان العلم</a:t>
            </a:r>
            <a:r>
              <a:rPr lang="ar-AE" sz="1600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/>
            </a:r>
            <a:br>
              <a:rPr lang="ar-AE" sz="1600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A34AC4F-3164-47B4-BE6F-D73D2A6D79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3952" y="1856349"/>
            <a:ext cx="2708779" cy="190648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7823AC7-0C43-490E-BA9E-940AC90A4F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4296" y="2655901"/>
            <a:ext cx="4297840" cy="313264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8C74C8C-9885-47BE-8BCE-6FC6600F220F}"/>
              </a:ext>
            </a:extLst>
          </p:cNvPr>
          <p:cNvSpPr txBox="1"/>
          <p:nvPr/>
        </p:nvSpPr>
        <p:spPr>
          <a:xfrm>
            <a:off x="6472362" y="1455089"/>
            <a:ext cx="2934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dirty="0"/>
              <a:t>لون خارطة الامارات بالوان العلم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386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AE" sz="1600" dirty="0"/>
              <a:t>التعرف على ألوان العلم</a:t>
            </a:r>
            <a:r>
              <a:rPr lang="ar-AE" sz="1600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/>
            </a:r>
            <a:br>
              <a:rPr lang="ar-AE" sz="1600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6129F9-3BDE-4D5D-8327-BBD5DB6338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6223" y="1741336"/>
            <a:ext cx="6376945" cy="4365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898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AE" sz="1600" dirty="0"/>
              <a:t>التعرف على ألوان العلم</a:t>
            </a:r>
            <a:r>
              <a:rPr lang="ar-AE" sz="1600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/>
            </a:r>
            <a:br>
              <a:rPr lang="ar-AE" sz="1600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959B5E6-75F8-432F-836B-D2600CAE8BA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5" t="6948" r="6006" b="6029"/>
          <a:stretch/>
        </p:blipFill>
        <p:spPr>
          <a:xfrm>
            <a:off x="4190338" y="1606163"/>
            <a:ext cx="3355451" cy="4293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328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AE" sz="1600" dirty="0"/>
              <a:t>التعرف على ألوان العلم</a:t>
            </a:r>
            <a:r>
              <a:rPr lang="ar-AE" sz="1600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/>
            </a:r>
            <a:br>
              <a:rPr lang="ar-AE" sz="1600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AD2E2A2-F514-43BD-9356-A75A2011A07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237"/>
          <a:stretch/>
        </p:blipFill>
        <p:spPr>
          <a:xfrm>
            <a:off x="3571758" y="2512611"/>
            <a:ext cx="4876800" cy="359724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C0CE9EB-C1F6-48E0-A013-8A51CE00D038}"/>
              </a:ext>
            </a:extLst>
          </p:cNvPr>
          <p:cNvSpPr txBox="1"/>
          <p:nvPr/>
        </p:nvSpPr>
        <p:spPr>
          <a:xfrm>
            <a:off x="6464411" y="1614115"/>
            <a:ext cx="2490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dirty="0"/>
              <a:t>ضع دائرة  حول علم الامارات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344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497</Words>
  <Application>Microsoft Office PowerPoint</Application>
  <PresentationFormat>Widescreen</PresentationFormat>
  <Paragraphs>105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Sakkal Majalla</vt:lpstr>
      <vt:lpstr>Times New Roman</vt:lpstr>
      <vt:lpstr>Office Theme</vt:lpstr>
      <vt:lpstr>التعرف على ألوان العلم</vt:lpstr>
      <vt:lpstr>PowerPoint Presentation</vt:lpstr>
      <vt:lpstr>PowerPoint Presentation</vt:lpstr>
      <vt:lpstr>PowerPoint Presentation</vt:lpstr>
      <vt:lpstr>التعرف على ألوان العلم </vt:lpstr>
      <vt:lpstr>التعرف على ألوان العلم </vt:lpstr>
      <vt:lpstr>التعرف على ألوان العلم </vt:lpstr>
      <vt:lpstr>التعرف على ألوان العلم </vt:lpstr>
      <vt:lpstr>التعرف على ألوان العلم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تطبيق آداب الطعام</dc:title>
  <dc:creator>ALLAM MONTHER HELMI</dc:creator>
  <cp:lastModifiedBy>JUMAH SHUAIB MUSTAFA</cp:lastModifiedBy>
  <cp:revision>26</cp:revision>
  <dcterms:created xsi:type="dcterms:W3CDTF">2020-07-29T06:20:46Z</dcterms:created>
  <dcterms:modified xsi:type="dcterms:W3CDTF">2020-08-23T14:49:46Z</dcterms:modified>
</cp:coreProperties>
</file>