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E8555-EE34-4272-81C5-54A34C18DC38}" v="1092" dt="2020-08-02T20:45:40.641"/>
    <p1510:client id="{BD61EF09-4275-4671-A636-51AA7283749A}" v="2946" dt="2020-08-09T07:29:00.071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reen ahmed" userId="c149698137be368b" providerId="Windows Live" clId="Web-{BD61EF09-4275-4671-A636-51AA7283749A}"/>
    <pc:docChg chg="modSld">
      <pc:chgData name="nisreen ahmed" userId="c149698137be368b" providerId="Windows Live" clId="Web-{BD61EF09-4275-4671-A636-51AA7283749A}" dt="2020-08-09T07:29:00.071" v="2935"/>
      <pc:docMkLst>
        <pc:docMk/>
      </pc:docMkLst>
      <pc:sldChg chg="addSp delSp modSp">
        <pc:chgData name="nisreen ahmed" userId="c149698137be368b" providerId="Windows Live" clId="Web-{BD61EF09-4275-4671-A636-51AA7283749A}" dt="2020-08-09T06:30:04.251" v="1922" actId="14100"/>
        <pc:sldMkLst>
          <pc:docMk/>
          <pc:sldMk cId="0" sldId="257"/>
        </pc:sldMkLst>
        <pc:spChg chg="mod">
          <ac:chgData name="nisreen ahmed" userId="c149698137be368b" providerId="Windows Live" clId="Web-{BD61EF09-4275-4671-A636-51AA7283749A}" dt="2020-08-08T18:09:31.691" v="74" actId="20577"/>
          <ac:spMkLst>
            <pc:docMk/>
            <pc:sldMk cId="0" sldId="257"/>
            <ac:spMk id="267" creationId="{00000000-0000-0000-0000-000000000000}"/>
          </ac:spMkLst>
        </pc:spChg>
        <pc:graphicFrameChg chg="mod modGraphic">
          <ac:chgData name="nisreen ahmed" userId="c149698137be368b" providerId="Windows Live" clId="Web-{BD61EF09-4275-4671-A636-51AA7283749A}" dt="2020-08-08T19:21:02.835" v="1637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add mod">
          <ac:chgData name="nisreen ahmed" userId="c149698137be368b" providerId="Windows Live" clId="Web-{BD61EF09-4275-4671-A636-51AA7283749A}" dt="2020-08-09T06:21:25.357" v="1889" actId="14100"/>
          <ac:picMkLst>
            <pc:docMk/>
            <pc:sldMk cId="0" sldId="257"/>
            <ac:picMk id="2" creationId="{F32D8677-4719-43CD-945C-92DEC934723B}"/>
          </ac:picMkLst>
        </pc:picChg>
        <pc:picChg chg="add mod">
          <ac:chgData name="nisreen ahmed" userId="c149698137be368b" providerId="Windows Live" clId="Web-{BD61EF09-4275-4671-A636-51AA7283749A}" dt="2020-08-09T06:30:04.251" v="1922" actId="14100"/>
          <ac:picMkLst>
            <pc:docMk/>
            <pc:sldMk cId="0" sldId="257"/>
            <ac:picMk id="3" creationId="{282ACDD6-4330-4099-B049-983D0AE9FDC1}"/>
          </ac:picMkLst>
        </pc:picChg>
        <pc:picChg chg="del">
          <ac:chgData name="nisreen ahmed" userId="c149698137be368b" providerId="Windows Live" clId="Web-{BD61EF09-4275-4671-A636-51AA7283749A}" dt="2020-08-09T06:21:13.357" v="1885"/>
          <ac:picMkLst>
            <pc:docMk/>
            <pc:sldMk cId="0" sldId="257"/>
            <ac:picMk id="4" creationId="{7F0EB527-6794-444C-BBA6-C579B8B32104}"/>
          </ac:picMkLst>
        </pc:picChg>
        <pc:picChg chg="add mod">
          <ac:chgData name="nisreen ahmed" userId="c149698137be368b" providerId="Windows Live" clId="Web-{BD61EF09-4275-4671-A636-51AA7283749A}" dt="2020-08-09T06:29:44.063" v="1919" actId="1076"/>
          <ac:picMkLst>
            <pc:docMk/>
            <pc:sldMk cId="0" sldId="257"/>
            <ac:picMk id="5" creationId="{058F35E2-0F3E-4468-8237-42AC8138ED6A}"/>
          </ac:picMkLst>
        </pc:picChg>
        <pc:picChg chg="add mod">
          <ac:chgData name="nisreen ahmed" userId="c149698137be368b" providerId="Windows Live" clId="Web-{BD61EF09-4275-4671-A636-51AA7283749A}" dt="2020-08-09T06:29:30.626" v="1915" actId="14100"/>
          <ac:picMkLst>
            <pc:docMk/>
            <pc:sldMk cId="0" sldId="257"/>
            <ac:picMk id="6" creationId="{EB02D66A-30B7-4DDD-A1F7-A02EC668E48E}"/>
          </ac:picMkLst>
        </pc:picChg>
        <pc:picChg chg="del mod">
          <ac:chgData name="nisreen ahmed" userId="c149698137be368b" providerId="Windows Live" clId="Web-{BD61EF09-4275-4671-A636-51AA7283749A}" dt="2020-08-09T06:24:04.186" v="1891"/>
          <ac:picMkLst>
            <pc:docMk/>
            <pc:sldMk cId="0" sldId="257"/>
            <ac:picMk id="8" creationId="{5A2E04E9-16FA-4EEB-9895-04EA6378052D}"/>
          </ac:picMkLst>
        </pc:picChg>
        <pc:picChg chg="del mod">
          <ac:chgData name="nisreen ahmed" userId="c149698137be368b" providerId="Windows Live" clId="Web-{BD61EF09-4275-4671-A636-51AA7283749A}" dt="2020-08-09T06:25:57.452" v="1903"/>
          <ac:picMkLst>
            <pc:docMk/>
            <pc:sldMk cId="0" sldId="257"/>
            <ac:picMk id="12" creationId="{5406A91E-EC27-4454-B40E-FF74382B4E53}"/>
          </ac:picMkLst>
        </pc:picChg>
        <pc:picChg chg="del mod">
          <ac:chgData name="nisreen ahmed" userId="c149698137be368b" providerId="Windows Live" clId="Web-{BD61EF09-4275-4671-A636-51AA7283749A}" dt="2020-08-09T06:29:07.204" v="1910"/>
          <ac:picMkLst>
            <pc:docMk/>
            <pc:sldMk cId="0" sldId="257"/>
            <ac:picMk id="14" creationId="{A9A8CFB5-F030-4C9E-9678-95BCEB603ACC}"/>
          </ac:picMkLst>
        </pc:picChg>
      </pc:sldChg>
      <pc:sldChg chg="modSp">
        <pc:chgData name="nisreen ahmed" userId="c149698137be368b" providerId="Windows Live" clId="Web-{BD61EF09-4275-4671-A636-51AA7283749A}" dt="2020-08-09T06:31:40.126" v="2104"/>
        <pc:sldMkLst>
          <pc:docMk/>
          <pc:sldMk cId="0" sldId="258"/>
        </pc:sldMkLst>
        <pc:graphicFrameChg chg="mod modGraphic">
          <ac:chgData name="nisreen ahmed" userId="c149698137be368b" providerId="Windows Live" clId="Web-{BD61EF09-4275-4671-A636-51AA7283749A}" dt="2020-08-09T06:31:40.126" v="2104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BD61EF09-4275-4671-A636-51AA7283749A}" dt="2020-08-08T19:32:58.686" v="1882" actId="20577"/>
        <pc:sldMkLst>
          <pc:docMk/>
          <pc:sldMk cId="0" sldId="259"/>
        </pc:sldMkLst>
        <pc:spChg chg="mod">
          <ac:chgData name="nisreen ahmed" userId="c149698137be368b" providerId="Windows Live" clId="Web-{BD61EF09-4275-4671-A636-51AA7283749A}" dt="2020-08-08T19:28:06.371" v="1859" actId="20577"/>
          <ac:spMkLst>
            <pc:docMk/>
            <pc:sldMk cId="0" sldId="259"/>
            <ac:spMk id="2" creationId="{E7C6D82C-8E78-4D0B-98B8-688F16B9A7EC}"/>
          </ac:spMkLst>
        </pc:spChg>
        <pc:spChg chg="mod">
          <ac:chgData name="nisreen ahmed" userId="c149698137be368b" providerId="Windows Live" clId="Web-{BD61EF09-4275-4671-A636-51AA7283749A}" dt="2020-08-08T19:32:58.686" v="1882" actId="20577"/>
          <ac:spMkLst>
            <pc:docMk/>
            <pc:sldMk cId="0" sldId="259"/>
            <ac:spMk id="288" creationId="{00000000-0000-0000-0000-000000000000}"/>
          </ac:spMkLst>
        </pc:spChg>
        <pc:spChg chg="mod">
          <ac:chgData name="nisreen ahmed" userId="c149698137be368b" providerId="Windows Live" clId="Web-{BD61EF09-4275-4671-A636-51AA7283749A}" dt="2020-08-08T19:32:14.686" v="1861" actId="20577"/>
          <ac:spMkLst>
            <pc:docMk/>
            <pc:sldMk cId="0" sldId="259"/>
            <ac:spMk id="290" creationId="{00000000-0000-0000-0000-000000000000}"/>
          </ac:spMkLst>
        </pc:spChg>
      </pc:sldChg>
      <pc:sldChg chg="addSp delSp modSp">
        <pc:chgData name="nisreen ahmed" userId="c149698137be368b" providerId="Windows Live" clId="Web-{BD61EF09-4275-4671-A636-51AA7283749A}" dt="2020-08-09T07:07:05.860" v="2796" actId="20577"/>
        <pc:sldMkLst>
          <pc:docMk/>
          <pc:sldMk cId="0" sldId="260"/>
        </pc:sldMkLst>
        <pc:spChg chg="add mod">
          <ac:chgData name="nisreen ahmed" userId="c149698137be368b" providerId="Windows Live" clId="Web-{BD61EF09-4275-4671-A636-51AA7283749A}" dt="2020-08-09T07:06:11.547" v="2736" actId="14100"/>
          <ac:spMkLst>
            <pc:docMk/>
            <pc:sldMk cId="0" sldId="260"/>
            <ac:spMk id="3" creationId="{2979AAB1-D3FD-4662-9BDB-F50F1972718B}"/>
          </ac:spMkLst>
        </pc:spChg>
        <pc:spChg chg="mod">
          <ac:chgData name="nisreen ahmed" userId="c149698137be368b" providerId="Windows Live" clId="Web-{BD61EF09-4275-4671-A636-51AA7283749A}" dt="2020-08-09T07:03:41.280" v="2716" actId="20577"/>
          <ac:spMkLst>
            <pc:docMk/>
            <pc:sldMk cId="0" sldId="260"/>
            <ac:spMk id="296" creationId="{00000000-0000-0000-0000-000000000000}"/>
          </ac:spMkLst>
        </pc:spChg>
        <pc:spChg chg="mod">
          <ac:chgData name="nisreen ahmed" userId="c149698137be368b" providerId="Windows Live" clId="Web-{BD61EF09-4275-4671-A636-51AA7283749A}" dt="2020-08-09T07:07:05.860" v="2796" actId="20577"/>
          <ac:spMkLst>
            <pc:docMk/>
            <pc:sldMk cId="0" sldId="260"/>
            <ac:spMk id="300" creationId="{00000000-0000-0000-0000-000000000000}"/>
          </ac:spMkLst>
        </pc:spChg>
        <pc:picChg chg="add mod">
          <ac:chgData name="nisreen ahmed" userId="c149698137be368b" providerId="Windows Live" clId="Web-{BD61EF09-4275-4671-A636-51AA7283749A}" dt="2020-08-09T07:06:06.641" v="2735" actId="14100"/>
          <ac:picMkLst>
            <pc:docMk/>
            <pc:sldMk cId="0" sldId="260"/>
            <ac:picMk id="4" creationId="{070CB628-E5D9-4125-9FBE-F1FEE5DAAE23}"/>
          </ac:picMkLst>
        </pc:picChg>
        <pc:picChg chg="del">
          <ac:chgData name="nisreen ahmed" userId="c149698137be368b" providerId="Windows Live" clId="Web-{BD61EF09-4275-4671-A636-51AA7283749A}" dt="2020-08-09T07:02:04.045" v="2703"/>
          <ac:picMkLst>
            <pc:docMk/>
            <pc:sldMk cId="0" sldId="260"/>
            <ac:picMk id="2050" creationId="{93B00FDE-6E39-48D1-840B-0125B4F415D9}"/>
          </ac:picMkLst>
        </pc:picChg>
      </pc:sldChg>
      <pc:sldChg chg="addSp delSp modSp">
        <pc:chgData name="nisreen ahmed" userId="c149698137be368b" providerId="Windows Live" clId="Web-{BD61EF09-4275-4671-A636-51AA7283749A}" dt="2020-08-09T07:15:13.863" v="2861" actId="20577"/>
        <pc:sldMkLst>
          <pc:docMk/>
          <pc:sldMk cId="0" sldId="261"/>
        </pc:sldMkLst>
        <pc:spChg chg="add mod">
          <ac:chgData name="nisreen ahmed" userId="c149698137be368b" providerId="Windows Live" clId="Web-{BD61EF09-4275-4671-A636-51AA7283749A}" dt="2020-08-09T07:13:51.081" v="2805" actId="14100"/>
          <ac:spMkLst>
            <pc:docMk/>
            <pc:sldMk cId="0" sldId="261"/>
            <ac:spMk id="3" creationId="{226D66DE-EEE4-4682-B465-54E0CD65CA74}"/>
          </ac:spMkLst>
        </pc:spChg>
        <pc:spChg chg="mod">
          <ac:chgData name="nisreen ahmed" userId="c149698137be368b" providerId="Windows Live" clId="Web-{BD61EF09-4275-4671-A636-51AA7283749A}" dt="2020-08-09T07:15:13.863" v="2861" actId="20577"/>
          <ac:spMkLst>
            <pc:docMk/>
            <pc:sldMk cId="0" sldId="261"/>
            <ac:spMk id="309" creationId="{00000000-0000-0000-0000-000000000000}"/>
          </ac:spMkLst>
        </pc:spChg>
        <pc:picChg chg="add mod">
          <ac:chgData name="nisreen ahmed" userId="c149698137be368b" providerId="Windows Live" clId="Web-{BD61EF09-4275-4671-A636-51AA7283749A}" dt="2020-08-09T07:13:46.503" v="2804" actId="14100"/>
          <ac:picMkLst>
            <pc:docMk/>
            <pc:sldMk cId="0" sldId="261"/>
            <ac:picMk id="4" creationId="{DB4C50E3-A6A3-4465-9A88-B35F17101C05}"/>
          </ac:picMkLst>
        </pc:picChg>
        <pc:picChg chg="del">
          <ac:chgData name="nisreen ahmed" userId="c149698137be368b" providerId="Windows Live" clId="Web-{BD61EF09-4275-4671-A636-51AA7283749A}" dt="2020-08-09T07:13:18.221" v="2797"/>
          <ac:picMkLst>
            <pc:docMk/>
            <pc:sldMk cId="0" sldId="261"/>
            <ac:picMk id="3074" creationId="{5F681FD6-44C8-4438-9510-156405CFEBA8}"/>
          </ac:picMkLst>
        </pc:picChg>
      </pc:sldChg>
      <pc:sldChg chg="modSp">
        <pc:chgData name="nisreen ahmed" userId="c149698137be368b" providerId="Windows Live" clId="Web-{BD61EF09-4275-4671-A636-51AA7283749A}" dt="2020-08-09T07:29:00.071" v="2935"/>
        <pc:sldMkLst>
          <pc:docMk/>
          <pc:sldMk cId="0" sldId="262"/>
        </pc:sldMkLst>
        <pc:graphicFrameChg chg="mod modGraphic">
          <ac:chgData name="nisreen ahmed" userId="c149698137be368b" providerId="Windows Live" clId="Web-{BD61EF09-4275-4671-A636-51AA7283749A}" dt="2020-08-09T07:29:00.071" v="2935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addSp delSp modSp">
        <pc:chgData name="nisreen ahmed" userId="c149698137be368b" providerId="Windows Live" clId="Web-{BD61EF09-4275-4671-A636-51AA7283749A}" dt="2020-08-09T07:19:21.020" v="2929" actId="14100"/>
        <pc:sldMkLst>
          <pc:docMk/>
          <pc:sldMk cId="3279703584" sldId="263"/>
        </pc:sldMkLst>
        <pc:spChg chg="mod">
          <ac:chgData name="nisreen ahmed" userId="c149698137be368b" providerId="Windows Live" clId="Web-{BD61EF09-4275-4671-A636-51AA7283749A}" dt="2020-08-09T07:19:21.020" v="2929" actId="14100"/>
          <ac:spMkLst>
            <pc:docMk/>
            <pc:sldMk cId="3279703584" sldId="263"/>
            <ac:spMk id="5" creationId="{718331B2-B4C3-45A7-B4C6-BBB684633606}"/>
          </ac:spMkLst>
        </pc:spChg>
        <pc:spChg chg="add mod">
          <ac:chgData name="nisreen ahmed" userId="c149698137be368b" providerId="Windows Live" clId="Web-{BD61EF09-4275-4671-A636-51AA7283749A}" dt="2020-08-09T07:17:03.223" v="2863" actId="14100"/>
          <ac:spMkLst>
            <pc:docMk/>
            <pc:sldMk cId="3279703584" sldId="263"/>
            <ac:spMk id="6" creationId="{27209438-85D4-4DCD-B170-A9BED578BA46}"/>
          </ac:spMkLst>
        </pc:spChg>
        <pc:picChg chg="add mod">
          <ac:chgData name="nisreen ahmed" userId="c149698137be368b" providerId="Windows Live" clId="Web-{BD61EF09-4275-4671-A636-51AA7283749A}" dt="2020-08-09T07:18:01.473" v="2869" actId="14100"/>
          <ac:picMkLst>
            <pc:docMk/>
            <pc:sldMk cId="3279703584" sldId="263"/>
            <ac:picMk id="7" creationId="{3349C751-DD1E-4CF5-986C-AC884199974B}"/>
          </ac:picMkLst>
        </pc:picChg>
        <pc:picChg chg="del">
          <ac:chgData name="nisreen ahmed" userId="c149698137be368b" providerId="Windows Live" clId="Web-{BD61EF09-4275-4671-A636-51AA7283749A}" dt="2020-08-09T07:16:40.879" v="2862"/>
          <ac:picMkLst>
            <pc:docMk/>
            <pc:sldMk cId="3279703584" sldId="263"/>
            <ac:picMk id="4098" creationId="{7D162AB6-F596-4DCF-9361-C575F1A9A7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absolutist.littleelephanthidd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lay.google.com/store/apps/details?id=com.midva.HiddenObjectKidsRo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4u3m9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tP4_XQQ8U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20903648">
            <a:off x="564639" y="1637774"/>
            <a:ext cx="5051448" cy="441718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  <a:sym typeface="Arial"/>
              </a:rPr>
              <a:t>ينتبه للأشياء التي خبئت من أمامه ويقوم بالبحث عنها بمساعدة</a:t>
            </a:r>
            <a:endParaRPr lang="ar-AE" sz="2800" dirty="0">
              <a:ea typeface="Arial"/>
              <a:sym typeface="Arial"/>
            </a:endParaRPr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dirty="0">
              <a:latin typeface="Arial"/>
              <a:ea typeface="Arial"/>
              <a:cs typeface="Arial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724400" y="32004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2433147258"/>
              </p:ext>
            </p:extLst>
          </p:nvPr>
        </p:nvGraphicFramePr>
        <p:xfrm>
          <a:off x="267286" y="224444"/>
          <a:ext cx="11793168" cy="64165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أ. 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ينتبه للأشياء التي خبئت من أمامه ويقوم بالبحث عنها </a:t>
                      </a:r>
                      <a:r>
                        <a:rPr lang="ar-AE" sz="1200" b="1" dirty="0" smtClean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بمساعدة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268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درس لعبة الفقاعات 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يذهب خليفة مع أخيه للبقالة لشراء العصير والبطاطس , يتناول خليفة من البقالة لعبة الفقاعات المفضلة إليه , يلعب بها داخل البيت بحماس وفرح مع أخته الصغرى ,يحين وقت العشاء وتقوم ماما برفع الألعاب وتخبئتها لحين الإنتهاء , ينتبه خليفة لمكان الألعاب ويحاول استرجاعها ولكن لا يستطيع الوصل دون مساعدة , انتهى وقت العشاء وخليفة لم يستطع الإنتظار  أكثر , مسك يد بابا وسحبه معه لمكان لعبة الفقاعات , رفع يده دلالة علىى وجود اللعبة  لم يفهم بابا ماذا يريد خليفة , حمل بابا خليفة وتقدم للخزانة , أدخل خليفة يديه الإثنتين للبحث وأخرج لعبته وهويبتسم فرحا بأنه وجدها , ضحك بابا وأنزل خليفة لينطلق بعدها بسرعة واللعب مع أخته بالفقاعات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 المعلمة بتقديم ألعاب متنوعة للطلاب واللعب معهم لمعرفة ميولهم واهنماماتهم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المعلمة بتخبئة الألعاب من امام الطلاب وفي أماكن قريبة منهم لمعرفة مدى اهتمام الطلاب للألعاب عن طريق وضعها في صناديق أوعية متشابهة مثلا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ومن ثم البحث عنها بمساعدتها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 المعلمة  بعمل أنشطة جماعية في الحديقة مثلا وتضم مجموعة من طلاب الفصول مع معلماتهم بحيث يتم تخبئة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بعض الأشياء من أمام الطلاب والبحث عنها بالمساعدة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المعلمات بعمل عرض لفقرة أداء تمثيل قصيرة يكون الهدف منها تعليم الطلاب على كيفية البحث عن الأشياء المخبئة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 المعلمة بعمل نظام المكافآت المادية والمعنوية لتشجيع الطلاب على تنفيذ الأنشطة المختلفة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3364888" y="2613851"/>
            <a:ext cx="4216800" cy="369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Sakkal Majalla"/>
                <a:ea typeface="Sakkal Majalla"/>
                <a:cs typeface="Sakkal Majalla"/>
              </a:rPr>
              <a:t>لعبةالإختباء</a:t>
            </a:r>
            <a:endParaRPr lang="ar-AE" sz="1800" b="0" i="0" u="none" strike="noStrike" cap="none" dirty="0">
              <a:solidFill>
                <a:schemeClr val="dk1"/>
              </a:solidFill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2D8677-4719-43CD-945C-92DEC934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3" y="3019425"/>
            <a:ext cx="3057525" cy="1466850"/>
          </a:xfrm>
          <a:prstGeom prst="rect">
            <a:avLst/>
          </a:prstGeom>
        </p:spPr>
      </p:pic>
      <p:pic>
        <p:nvPicPr>
          <p:cNvPr id="3" name="Picture 4" descr="A picture containing grass, sitting, table, holding&#10;&#10;Description automatically generated">
            <a:extLst>
              <a:ext uri="{FF2B5EF4-FFF2-40B4-BE49-F238E27FC236}">
                <a16:creationId xmlns:a16="http://schemas.microsoft.com/office/drawing/2014/main" id="{282ACDD6-4330-4099-B049-983D0AE9F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50" y="5270500"/>
            <a:ext cx="1314450" cy="1301750"/>
          </a:xfrm>
          <a:prstGeom prst="rect">
            <a:avLst/>
          </a:prstGeom>
        </p:spPr>
      </p:pic>
      <p:pic>
        <p:nvPicPr>
          <p:cNvPr id="5" name="Picture 5" descr="A person sitting on the ground&#10;&#10;Description automatically generated">
            <a:extLst>
              <a:ext uri="{FF2B5EF4-FFF2-40B4-BE49-F238E27FC236}">
                <a16:creationId xmlns:a16="http://schemas.microsoft.com/office/drawing/2014/main" id="{058F35E2-0F3E-4468-8237-42AC8138E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113" y="5268913"/>
            <a:ext cx="1273175" cy="1304925"/>
          </a:xfrm>
          <a:prstGeom prst="rect">
            <a:avLst/>
          </a:prstGeom>
        </p:spPr>
      </p:pic>
      <p:pic>
        <p:nvPicPr>
          <p:cNvPr id="6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B02D66A-30B7-4DDD-A1F7-A02EC668E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300381"/>
            <a:ext cx="1295400" cy="1305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1176303780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ينتبه للأشياء التي خبئت من أمامه ويقوم بالبحث عنها بمساعدة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 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 الصفية 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عن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كيفية البحث عن الأشياء التي خبأت بمساعدة المعلمة</a:t>
                      </a:r>
                      <a:endParaRPr dirty="0"/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 البحث عن الأشياء المفضلة التي خبأت من أمام الطالب</a:t>
                      </a:r>
                      <a:endParaRPr lang="ar-AE"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2673645331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 :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أن</a:t>
                      </a:r>
                      <a:r>
                        <a:rPr lang="ar-AE" sz="1200" b="0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0" dirty="0">
                          <a:solidFill>
                            <a:srgbClr val="000000"/>
                          </a:solidFill>
                          <a:latin typeface="Arial"/>
                          <a:ea typeface="Sakkal Majalla"/>
                          <a:cs typeface="Sakkal Majalla"/>
                        </a:rPr>
                        <a:t>ينتبه</a:t>
                      </a: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dirty="0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 </a:t>
                      </a:r>
                      <a:r>
                        <a:rPr lang="ar-AE" sz="1200" b="1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</a:rPr>
                        <a:t>خليفة للأشياء</a:t>
                      </a:r>
                      <a:r>
                        <a:rPr lang="ar-AE" sz="1200" b="1">
                          <a:solidFill>
                            <a:srgbClr val="000000"/>
                          </a:solidFill>
                          <a:latin typeface="Sakkal Majalla"/>
                          <a:ea typeface="Arial"/>
                          <a:cs typeface="Sakkal Majalla"/>
                          <a:sym typeface="Arial"/>
                        </a:rPr>
                        <a:t> التي خبئت من أمامه ويقوم بالبحث عنها بمساعدة</a:t>
                      </a:r>
                      <a:endParaRPr sz="1200" b="1" u="none" strike="noStrike" cap="none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أن يستطيع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الطالب متابعة بصره للأشياء التي تخبأمن أمامه مما يساعد على تنمية قدرة الطالب على الإنتباه والتركيز وتقليل التشتت</a:t>
                      </a: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الطالب تمييز مفهوم الإختباء والبحث عن الأشياء المخبأة بمساعدة </a:t>
                      </a:r>
                      <a:endParaRPr sz="120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تشجيع الطالب على الحركة والتنافس مما يساعده على الثقة بالنفس والإعتماد على قدراته </a:t>
                      </a:r>
                      <a:endParaRPr lang="ar-AE" sz="1200" b="1" u="none" strike="noStrike" cap="none" dirty="0">
                        <a:solidFill>
                          <a:schemeClr val="dk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الإدراكية من خلال التعرف على كلمات ومفاهيم جديدة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الإجتماعية من خلال تواصله مع 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أقرانه 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ومعلمته</a:t>
                      </a: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lang="ar-AE" sz="1200" b="1" u="none" strike="noStrike" cap="none" dirty="0">
                        <a:solidFill>
                          <a:schemeClr val="dk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 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بكيفية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تدريب الطالب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على البحث عن لعبته المفضلة وأشياءه التي يريدها عند تخبأتها من أمامه مع مراعاة القدرات الحركية والتواصلية للطالب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بغرض تنمية قدرة الطالب عن البحث عن الأشياء 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AutoNum type="arabicPeriod"/>
                      </a:pPr>
                      <a:r>
                        <a:rPr lang="en-US" sz="1200" b="0" i="0" u="none" strike="noStrike" noProof="0" dirty="0">
                          <a:hlinkClick r:id="rId3"/>
                        </a:rPr>
                        <a:t>https://play.google.com/store/apps/details?id=com.absolutist.littleelephanthidden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Arial"/>
                          <a:hlinkClick r:id="rId4"/>
                        </a:rPr>
                        <a:t>https://play.google.com/store/apps/details?id=com.midva.HiddenObjectKidsRoom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Arial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 dirty="0">
                        <a:latin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متابعة الشي الذي خبأ بصريا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, جيد :أن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يستطيع اصدار حركة بسيطة أو صوت يدل عن رغبته في معرفة أين الشيء المخبأ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, جيد جدا : أن يستطيع الطالب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البحث عن الشيء المخبأ بمساعدة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ctr"/>
            <a:r>
              <a:rPr lang="ar-AE"/>
              <a:t>انشودتان عن لعبة الإختباء</a:t>
            </a:r>
            <a:endParaRPr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5</a:t>
            </a:fld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559126" y="3372098"/>
            <a:ext cx="4622065" cy="1298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hlinkClick r:id="rId3"/>
              </a:rPr>
              <a:t>https://www.dailymotion.com/video/x4u3m92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559126" y="2053883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https://www.youtube.com/watch?v=tP4_XQQ8UVg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>
                <a:latin typeface="Sakkal Majalla"/>
                <a:ea typeface="Sakkal Majalla"/>
                <a:cs typeface="Sakkal Majalla"/>
                <a:sym typeface="Sakkal Majalla"/>
              </a:rPr>
              <a:t>ورقة عمل صفية 1                                                   </a:t>
            </a:r>
            <a:endParaRPr lang="en-US"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164221" y="582617"/>
            <a:ext cx="2547900" cy="86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>
                <a:solidFill>
                  <a:schemeClr val="dk1"/>
                </a:solidFill>
                <a:latin typeface="Sakkal Majalla"/>
                <a:ea typeface="Calibri"/>
                <a:cs typeface="Sakkal Majalla"/>
                <a:sym typeface="Calibri"/>
              </a:rPr>
              <a:t>يقوم الطلا ب بالبحث عن الشيء المخبأ في أسفل الصورة بمساعدة المعلمة   </a:t>
            </a:r>
            <a:endParaRPr sz="120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979AAB1-D3FD-4662-9BDB-F50F1972718B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157180" y="496451"/>
            <a:ext cx="6610645" cy="4655596"/>
          </a:xfrm>
          <a:ln>
            <a:solidFill>
              <a:schemeClr val="tx1"/>
            </a:solidFill>
          </a:ln>
        </p:spPr>
      </p:sp>
      <p:pic>
        <p:nvPicPr>
          <p:cNvPr id="4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70CB628-E5D9-4125-9FBE-F1FEE5DAA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14" y="729754"/>
            <a:ext cx="6600341" cy="4172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2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1934817" y="1219200"/>
            <a:ext cx="1802400" cy="78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يقوم الطلاب بالبحث عن صورة "بيت" وتلوينه  </a:t>
            </a:r>
            <a:r>
              <a:rPr lang="ar-AE" sz="1200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 "</a:t>
            </a:r>
            <a:endParaRPr sz="1200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26D66DE-EEE4-4682-B465-54E0CD65CA74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781810" y="1113044"/>
            <a:ext cx="5599228" cy="4050900"/>
          </a:xfrm>
        </p:spPr>
      </p:sp>
      <p:pic>
        <p:nvPicPr>
          <p:cNvPr id="4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B4C50E3-A6A3-4465-9A88-B35F17101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3" y="852614"/>
            <a:ext cx="6327253" cy="44174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صفية </a:t>
            </a:r>
            <a:r>
              <a:rPr lang="ar-AE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1280160" y="1283335"/>
            <a:ext cx="2222695" cy="12616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1200">
                <a:solidFill>
                  <a:schemeClr val="tx1"/>
                </a:solidFill>
                <a:latin typeface="Sakkal Majalla"/>
                <a:cs typeface="Sakkal Majalla"/>
              </a:rPr>
              <a:t>بقوم الطالب بقص القرع الكبير والصغير وإلصاقه في المكان المناسب بمساعدة المعلمة</a:t>
            </a:r>
            <a:endParaRPr lang="ar-AE" sz="120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209438-85D4-4DCD-B170-A9BED578BA46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019810" y="1711069"/>
            <a:ext cx="6428746" cy="3452875"/>
          </a:xfrm>
        </p:spPr>
      </p:sp>
      <p:pic>
        <p:nvPicPr>
          <p:cNvPr id="7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349C751-DD1E-4CF5-986C-AC8841999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01" y="1169592"/>
            <a:ext cx="7061519" cy="41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648</Words>
  <Application>Microsoft Office PowerPoint</Application>
  <PresentationFormat>Widescreen</PresentationFormat>
  <Paragraphs>105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ينتبه للأشياء التي خبئت من أمامه ويقوم بالبحث عنها بمساعدة </vt:lpstr>
      <vt:lpstr>PowerPoint Presentation</vt:lpstr>
      <vt:lpstr>PowerPoint Presentation</vt:lpstr>
      <vt:lpstr>PowerPoint Presentation</vt:lpstr>
      <vt:lpstr>انشودتان عن لعبة الإختباء</vt:lpstr>
      <vt:lpstr>ورقة عمل صفية 1                                                   </vt:lpstr>
      <vt:lpstr>ورقة عمل صفية 2                             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JUMAH SHUAIB MUSTAFA</dc:creator>
  <cp:lastModifiedBy>JUMAH SHUAIB MUSTAFA</cp:lastModifiedBy>
  <cp:revision>640</cp:revision>
  <dcterms:modified xsi:type="dcterms:W3CDTF">2020-08-22T19:46:03Z</dcterms:modified>
</cp:coreProperties>
</file>