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6E40C-CB7E-409B-ABE0-1965541A1265}" v="2438" dt="2020-08-10T09:07:53.742"/>
    <p1510:client id="{4959F635-F022-4E7A-A273-B061F03F203B}" v="57" dt="2020-08-08T21:18:43.186"/>
    <p1510:client id="{5B8E8555-EE34-4272-81C5-54A34C18DC38}" v="1092" dt="2020-08-02T20:45:40.641"/>
    <p1510:client id="{B8ED01D7-C342-48CD-AC6B-6CE81BAA7F37}" v="846" dt="2020-08-10T11:42:34.675"/>
    <p1510:client id="{E001CAC8-022E-4F0E-A9BD-F1C1A18B0B2A}" v="2" dt="2020-08-09T12:28:07.538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reen ahmed" userId="c149698137be368b" providerId="Windows Live" clId="Web-{B8ED01D7-C342-48CD-AC6B-6CE81BAA7F37}"/>
    <pc:docChg chg="modSld">
      <pc:chgData name="nisreen ahmed" userId="c149698137be368b" providerId="Windows Live" clId="Web-{B8ED01D7-C342-48CD-AC6B-6CE81BAA7F37}" dt="2020-08-10T11:42:26.066" v="839"/>
      <pc:docMkLst>
        <pc:docMk/>
      </pc:docMkLst>
      <pc:sldChg chg="addSp delSp modSp">
        <pc:chgData name="nisreen ahmed" userId="c149698137be368b" providerId="Windows Live" clId="Web-{B8ED01D7-C342-48CD-AC6B-6CE81BAA7F37}" dt="2020-08-10T11:42:26.066" v="839"/>
        <pc:sldMkLst>
          <pc:docMk/>
          <pc:sldMk cId="0" sldId="257"/>
        </pc:sldMkLst>
        <pc:graphicFrameChg chg="mod modGraphic">
          <ac:chgData name="nisreen ahmed" userId="c149698137be368b" providerId="Windows Live" clId="Web-{B8ED01D7-C342-48CD-AC6B-6CE81BAA7F37}" dt="2020-08-10T11:42:26.066" v="839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add mod">
          <ac:chgData name="nisreen ahmed" userId="c149698137be368b" providerId="Windows Live" clId="Web-{B8ED01D7-C342-48CD-AC6B-6CE81BAA7F37}" dt="2020-08-10T11:41:29.096" v="827" actId="14100"/>
          <ac:picMkLst>
            <pc:docMk/>
            <pc:sldMk cId="0" sldId="257"/>
            <ac:picMk id="2" creationId="{8477B76A-30BF-43BD-885A-DE5BB5630665}"/>
          </ac:picMkLst>
        </pc:picChg>
        <pc:picChg chg="add mod">
          <ac:chgData name="nisreen ahmed" userId="c149698137be368b" providerId="Windows Live" clId="Web-{B8ED01D7-C342-48CD-AC6B-6CE81BAA7F37}" dt="2020-08-10T11:41:20.939" v="826" actId="14100"/>
          <ac:picMkLst>
            <pc:docMk/>
            <pc:sldMk cId="0" sldId="257"/>
            <ac:picMk id="3" creationId="{81E88C1E-A923-42C0-A2AB-FDD5C4E1921F}"/>
          </ac:picMkLst>
        </pc:picChg>
        <pc:picChg chg="del">
          <ac:chgData name="nisreen ahmed" userId="c149698137be368b" providerId="Windows Live" clId="Web-{B8ED01D7-C342-48CD-AC6B-6CE81BAA7F37}" dt="2020-08-10T09:38:53.510" v="24"/>
          <ac:picMkLst>
            <pc:docMk/>
            <pc:sldMk cId="0" sldId="257"/>
            <ac:picMk id="4" creationId="{7F0EB527-6794-444C-BBA6-C579B8B32104}"/>
          </ac:picMkLst>
        </pc:picChg>
        <pc:picChg chg="add mod">
          <ac:chgData name="nisreen ahmed" userId="c149698137be368b" providerId="Windows Live" clId="Web-{B8ED01D7-C342-48CD-AC6B-6CE81BAA7F37}" dt="2020-08-10T11:41:16.361" v="825" actId="14100"/>
          <ac:picMkLst>
            <pc:docMk/>
            <pc:sldMk cId="0" sldId="257"/>
            <ac:picMk id="5" creationId="{0EA2D1E4-BA67-4C1F-9EC2-0D88F3EDF7E2}"/>
          </ac:picMkLst>
        </pc:picChg>
        <pc:picChg chg="add mod">
          <ac:chgData name="nisreen ahmed" userId="c149698137be368b" providerId="Windows Live" clId="Web-{B8ED01D7-C342-48CD-AC6B-6CE81BAA7F37}" dt="2020-08-10T09:39:01.244" v="26" actId="14100"/>
          <ac:picMkLst>
            <pc:docMk/>
            <pc:sldMk cId="0" sldId="257"/>
            <ac:picMk id="6" creationId="{EAC5B81C-92F4-4BD4-AE0C-07AF7D593054}"/>
          </ac:picMkLst>
        </pc:picChg>
        <pc:picChg chg="del mod">
          <ac:chgData name="nisreen ahmed" userId="c149698137be368b" providerId="Windows Live" clId="Web-{B8ED01D7-C342-48CD-AC6B-6CE81BAA7F37}" dt="2020-08-10T11:39:52.344" v="811"/>
          <ac:picMkLst>
            <pc:docMk/>
            <pc:sldMk cId="0" sldId="257"/>
            <ac:picMk id="8" creationId="{5A2E04E9-16FA-4EEB-9895-04EA6378052D}"/>
          </ac:picMkLst>
        </pc:picChg>
        <pc:picChg chg="del">
          <ac:chgData name="nisreen ahmed" userId="c149698137be368b" providerId="Windows Live" clId="Web-{B8ED01D7-C342-48CD-AC6B-6CE81BAA7F37}" dt="2020-08-10T11:40:01.141" v="814"/>
          <ac:picMkLst>
            <pc:docMk/>
            <pc:sldMk cId="0" sldId="257"/>
            <ac:picMk id="12" creationId="{5406A91E-EC27-4454-B40E-FF74382B4E53}"/>
          </ac:picMkLst>
        </pc:picChg>
        <pc:picChg chg="del">
          <ac:chgData name="nisreen ahmed" userId="c149698137be368b" providerId="Windows Live" clId="Web-{B8ED01D7-C342-48CD-AC6B-6CE81BAA7F37}" dt="2020-08-10T11:40:06.453" v="816"/>
          <ac:picMkLst>
            <pc:docMk/>
            <pc:sldMk cId="0" sldId="257"/>
            <ac:picMk id="14" creationId="{A9A8CFB5-F030-4C9E-9678-95BCEB603ACC}"/>
          </ac:picMkLst>
        </pc:picChg>
      </pc:sldChg>
      <pc:sldChg chg="modSp">
        <pc:chgData name="nisreen ahmed" userId="c149698137be368b" providerId="Windows Live" clId="Web-{B8ED01D7-C342-48CD-AC6B-6CE81BAA7F37}" dt="2020-08-10T11:39:21.031" v="809"/>
        <pc:sldMkLst>
          <pc:docMk/>
          <pc:sldMk cId="0" sldId="258"/>
        </pc:sldMkLst>
        <pc:graphicFrameChg chg="mod modGraphic">
          <ac:chgData name="nisreen ahmed" userId="c149698137be368b" providerId="Windows Live" clId="Web-{B8ED01D7-C342-48CD-AC6B-6CE81BAA7F37}" dt="2020-08-10T11:39:21.031" v="809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B8ED01D7-C342-48CD-AC6B-6CE81BAA7F37}" dt="2020-08-10T11:37:38.513" v="589" actId="20577"/>
        <pc:sldMkLst>
          <pc:docMk/>
          <pc:sldMk cId="0" sldId="260"/>
        </pc:sldMkLst>
        <pc:spChg chg="mod">
          <ac:chgData name="nisreen ahmed" userId="c149698137be368b" providerId="Windows Live" clId="Web-{B8ED01D7-C342-48CD-AC6B-6CE81BAA7F37}" dt="2020-08-10T11:36:33.543" v="551" actId="14100"/>
          <ac:spMkLst>
            <pc:docMk/>
            <pc:sldMk cId="0" sldId="260"/>
            <ac:spMk id="4" creationId="{96EF2EFB-D48F-4834-BA60-CF69EBA9DF52}"/>
          </ac:spMkLst>
        </pc:spChg>
        <pc:spChg chg="mod">
          <ac:chgData name="nisreen ahmed" userId="c149698137be368b" providerId="Windows Live" clId="Web-{B8ED01D7-C342-48CD-AC6B-6CE81BAA7F37}" dt="2020-08-10T11:37:38.513" v="589" actId="20577"/>
          <ac:spMkLst>
            <pc:docMk/>
            <pc:sldMk cId="0" sldId="260"/>
            <ac:spMk id="300" creationId="{00000000-0000-0000-0000-000000000000}"/>
          </ac:spMkLst>
        </pc:spChg>
        <pc:picChg chg="mod">
          <ac:chgData name="nisreen ahmed" userId="c149698137be368b" providerId="Windows Live" clId="Web-{B8ED01D7-C342-48CD-AC6B-6CE81BAA7F37}" dt="2020-08-10T11:36:59.372" v="557" actId="14100"/>
          <ac:picMkLst>
            <pc:docMk/>
            <pc:sldMk cId="0" sldId="260"/>
            <ac:picMk id="2" creationId="{D123867C-067E-4E8E-B19C-08A24A108E82}"/>
          </ac:picMkLst>
        </pc:picChg>
      </pc:sldChg>
      <pc:sldChg chg="modSp">
        <pc:chgData name="nisreen ahmed" userId="c149698137be368b" providerId="Windows Live" clId="Web-{B8ED01D7-C342-48CD-AC6B-6CE81BAA7F37}" dt="2020-08-10T11:36:11.527" v="549" actId="20577"/>
        <pc:sldMkLst>
          <pc:docMk/>
          <pc:sldMk cId="0" sldId="261"/>
        </pc:sldMkLst>
        <pc:spChg chg="mod">
          <ac:chgData name="nisreen ahmed" userId="c149698137be368b" providerId="Windows Live" clId="Web-{B8ED01D7-C342-48CD-AC6B-6CE81BAA7F37}" dt="2020-08-10T11:34:08.900" v="452" actId="14100"/>
          <ac:spMkLst>
            <pc:docMk/>
            <pc:sldMk cId="0" sldId="261"/>
            <ac:spMk id="5" creationId="{54A6EA29-CF9C-468B-AE1D-7735D5D7CEE7}"/>
          </ac:spMkLst>
        </pc:spChg>
        <pc:spChg chg="mod">
          <ac:chgData name="nisreen ahmed" userId="c149698137be368b" providerId="Windows Live" clId="Web-{B8ED01D7-C342-48CD-AC6B-6CE81BAA7F37}" dt="2020-08-10T11:36:11.527" v="549" actId="20577"/>
          <ac:spMkLst>
            <pc:docMk/>
            <pc:sldMk cId="0" sldId="261"/>
            <ac:spMk id="309" creationId="{00000000-0000-0000-0000-000000000000}"/>
          </ac:spMkLst>
        </pc:spChg>
        <pc:picChg chg="mod">
          <ac:chgData name="nisreen ahmed" userId="c149698137be368b" providerId="Windows Live" clId="Web-{B8ED01D7-C342-48CD-AC6B-6CE81BAA7F37}" dt="2020-08-10T11:34:19.681" v="455" actId="14100"/>
          <ac:picMkLst>
            <pc:docMk/>
            <pc:sldMk cId="0" sldId="261"/>
            <ac:picMk id="3" creationId="{E908FB1E-D479-4DCE-9031-DB5C27D11859}"/>
          </ac:picMkLst>
        </pc:picChg>
      </pc:sldChg>
      <pc:sldChg chg="modSp">
        <pc:chgData name="nisreen ahmed" userId="c149698137be368b" providerId="Windows Live" clId="Web-{B8ED01D7-C342-48CD-AC6B-6CE81BAA7F37}" dt="2020-08-10T11:32:06.741" v="398"/>
        <pc:sldMkLst>
          <pc:docMk/>
          <pc:sldMk cId="0" sldId="262"/>
        </pc:sldMkLst>
        <pc:graphicFrameChg chg="mod modGraphic">
          <ac:chgData name="nisreen ahmed" userId="c149698137be368b" providerId="Windows Live" clId="Web-{B8ED01D7-C342-48CD-AC6B-6CE81BAA7F37}" dt="2020-08-10T11:32:06.741" v="398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modSp">
        <pc:chgData name="nisreen ahmed" userId="c149698137be368b" providerId="Windows Live" clId="Web-{B8ED01D7-C342-48CD-AC6B-6CE81BAA7F37}" dt="2020-08-10T11:33:50.930" v="451" actId="20577"/>
        <pc:sldMkLst>
          <pc:docMk/>
          <pc:sldMk cId="3279703584" sldId="263"/>
        </pc:sldMkLst>
        <pc:spChg chg="mod">
          <ac:chgData name="nisreen ahmed" userId="c149698137be368b" providerId="Windows Live" clId="Web-{B8ED01D7-C342-48CD-AC6B-6CE81BAA7F37}" dt="2020-08-10T11:33:50.930" v="451" actId="20577"/>
          <ac:spMkLst>
            <pc:docMk/>
            <pc:sldMk cId="3279703584" sldId="263"/>
            <ac:spMk id="5" creationId="{718331B2-B4C3-45A7-B4C6-BBB684633606}"/>
          </ac:spMkLst>
        </pc:spChg>
        <pc:spChg chg="mod">
          <ac:chgData name="nisreen ahmed" userId="c149698137be368b" providerId="Windows Live" clId="Web-{B8ED01D7-C342-48CD-AC6B-6CE81BAA7F37}" dt="2020-08-10T11:32:23.757" v="399" actId="1076"/>
          <ac:spMkLst>
            <pc:docMk/>
            <pc:sldMk cId="3279703584" sldId="263"/>
            <ac:spMk id="7" creationId="{D576811A-165E-4ACE-B1BA-BEC61A8B8068}"/>
          </ac:spMkLst>
        </pc:spChg>
        <pc:picChg chg="mod">
          <ac:chgData name="nisreen ahmed" userId="c149698137be368b" providerId="Windows Live" clId="Web-{B8ED01D7-C342-48CD-AC6B-6CE81BAA7F37}" dt="2020-08-10T11:32:59.023" v="407" actId="14100"/>
          <ac:picMkLst>
            <pc:docMk/>
            <pc:sldMk cId="3279703584" sldId="263"/>
            <ac:picMk id="4" creationId="{469CEEFC-83FE-4CC3-908E-798B73DA0814}"/>
          </ac:picMkLst>
        </pc:picChg>
      </pc:sldChg>
    </pc:docChg>
  </pc:docChgLst>
  <pc:docChgLst>
    <pc:chgData name="nisreen ahmed" userId="c149698137be368b" providerId="Windows Live" clId="Web-{E001CAC8-022E-4F0E-A9BD-F1C1A18B0B2A}"/>
    <pc:docChg chg="modSld">
      <pc:chgData name="nisreen ahmed" userId="c149698137be368b" providerId="Windows Live" clId="Web-{E001CAC8-022E-4F0E-A9BD-F1C1A18B0B2A}" dt="2020-08-09T12:28:07.538" v="1"/>
      <pc:docMkLst>
        <pc:docMk/>
      </pc:docMkLst>
      <pc:sldChg chg="modSp">
        <pc:chgData name="nisreen ahmed" userId="c149698137be368b" providerId="Windows Live" clId="Web-{E001CAC8-022E-4F0E-A9BD-F1C1A18B0B2A}" dt="2020-08-09T12:28:07.538" v="1"/>
        <pc:sldMkLst>
          <pc:docMk/>
          <pc:sldMk cId="0" sldId="257"/>
        </pc:sldMkLst>
        <pc:graphicFrameChg chg="mod modGraphic">
          <ac:chgData name="nisreen ahmed" userId="c149698137be368b" providerId="Windows Live" clId="Web-{E001CAC8-022E-4F0E-A9BD-F1C1A18B0B2A}" dt="2020-08-09T12:28:07.538" v="1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4959F635-F022-4E7A-A273-B061F03F203B}"/>
    <pc:docChg chg="modSld">
      <pc:chgData name="nisreen ahmed" userId="c149698137be368b" providerId="Windows Live" clId="Web-{4959F635-F022-4E7A-A273-B061F03F203B}" dt="2020-08-08T21:18:41.936" v="51"/>
      <pc:docMkLst>
        <pc:docMk/>
      </pc:docMkLst>
      <pc:sldChg chg="modSp">
        <pc:chgData name="nisreen ahmed" userId="c149698137be368b" providerId="Windows Live" clId="Web-{4959F635-F022-4E7A-A273-B061F03F203B}" dt="2020-08-08T21:18:02.654" v="38" actId="20577"/>
        <pc:sldMkLst>
          <pc:docMk/>
          <pc:sldMk cId="0" sldId="256"/>
        </pc:sldMkLst>
        <pc:spChg chg="mod">
          <ac:chgData name="nisreen ahmed" userId="c149698137be368b" providerId="Windows Live" clId="Web-{4959F635-F022-4E7A-A273-B061F03F203B}" dt="2020-08-08T21:18:02.654" v="38" actId="20577"/>
          <ac:spMkLst>
            <pc:docMk/>
            <pc:sldMk cId="0" sldId="256"/>
            <ac:spMk id="259" creationId="{00000000-0000-0000-0000-000000000000}"/>
          </ac:spMkLst>
        </pc:spChg>
      </pc:sldChg>
      <pc:sldChg chg="modSp">
        <pc:chgData name="nisreen ahmed" userId="c149698137be368b" providerId="Windows Live" clId="Web-{4959F635-F022-4E7A-A273-B061F03F203B}" dt="2020-08-08T21:18:14.357" v="43"/>
        <pc:sldMkLst>
          <pc:docMk/>
          <pc:sldMk cId="0" sldId="257"/>
        </pc:sldMkLst>
        <pc:graphicFrameChg chg="mod modGraphic">
          <ac:chgData name="nisreen ahmed" userId="c149698137be368b" providerId="Windows Live" clId="Web-{4959F635-F022-4E7A-A273-B061F03F203B}" dt="2020-08-08T21:18:14.357" v="43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  <pc:sldChg chg="modSp">
        <pc:chgData name="nisreen ahmed" userId="c149698137be368b" providerId="Windows Live" clId="Web-{4959F635-F022-4E7A-A273-B061F03F203B}" dt="2020-08-08T21:18:25.373" v="47"/>
        <pc:sldMkLst>
          <pc:docMk/>
          <pc:sldMk cId="0" sldId="258"/>
        </pc:sldMkLst>
        <pc:graphicFrameChg chg="mod modGraphic">
          <ac:chgData name="nisreen ahmed" userId="c149698137be368b" providerId="Windows Live" clId="Web-{4959F635-F022-4E7A-A273-B061F03F203B}" dt="2020-08-08T21:18:25.373" v="47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4959F635-F022-4E7A-A273-B061F03F203B}" dt="2020-08-08T21:18:41.936" v="51"/>
        <pc:sldMkLst>
          <pc:docMk/>
          <pc:sldMk cId="0" sldId="262"/>
        </pc:sldMkLst>
        <pc:graphicFrameChg chg="mod modGraphic">
          <ac:chgData name="nisreen ahmed" userId="c149698137be368b" providerId="Windows Live" clId="Web-{4959F635-F022-4E7A-A273-B061F03F203B}" dt="2020-08-08T21:18:41.936" v="51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0FA6E40C-CB7E-409B-ABE0-1965541A1265}"/>
    <pc:docChg chg="modSld">
      <pc:chgData name="nisreen ahmed" userId="c149698137be368b" providerId="Windows Live" clId="Web-{0FA6E40C-CB7E-409B-ABE0-1965541A1265}" dt="2020-08-10T09:07:53.742" v="2429"/>
      <pc:docMkLst>
        <pc:docMk/>
      </pc:docMkLst>
      <pc:sldChg chg="modSp">
        <pc:chgData name="nisreen ahmed" userId="c149698137be368b" providerId="Windows Live" clId="Web-{0FA6E40C-CB7E-409B-ABE0-1965541A1265}" dt="2020-08-10T08:21:19.967" v="2247"/>
        <pc:sldMkLst>
          <pc:docMk/>
          <pc:sldMk cId="0" sldId="257"/>
        </pc:sldMkLst>
        <pc:spChg chg="mod">
          <ac:chgData name="nisreen ahmed" userId="c149698137be368b" providerId="Windows Live" clId="Web-{0FA6E40C-CB7E-409B-ABE0-1965541A1265}" dt="2020-08-09T20:32:20.931" v="1150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0FA6E40C-CB7E-409B-ABE0-1965541A1265}" dt="2020-08-10T08:21:19.967" v="2247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mod">
          <ac:chgData name="nisreen ahmed" userId="c149698137be368b" providerId="Windows Live" clId="Web-{0FA6E40C-CB7E-409B-ABE0-1965541A1265}" dt="2020-08-10T07:51:58.243" v="1772" actId="1076"/>
          <ac:picMkLst>
            <pc:docMk/>
            <pc:sldMk cId="0" sldId="257"/>
            <ac:picMk id="8" creationId="{5A2E04E9-16FA-4EEB-9895-04EA6378052D}"/>
          </ac:picMkLst>
        </pc:picChg>
      </pc:sldChg>
      <pc:sldChg chg="modSp">
        <pc:chgData name="nisreen ahmed" userId="c149698137be368b" providerId="Windows Live" clId="Web-{0FA6E40C-CB7E-409B-ABE0-1965541A1265}" dt="2020-08-10T08:14:19.119" v="2085" actId="20577"/>
        <pc:sldMkLst>
          <pc:docMk/>
          <pc:sldMk cId="0" sldId="259"/>
        </pc:sldMkLst>
        <pc:spChg chg="mod">
          <ac:chgData name="nisreen ahmed" userId="c149698137be368b" providerId="Windows Live" clId="Web-{0FA6E40C-CB7E-409B-ABE0-1965541A1265}" dt="2020-08-10T08:11:06.485" v="2048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0FA6E40C-CB7E-409B-ABE0-1965541A1265}" dt="2020-08-10T08:14:19.119" v="2085" actId="20577"/>
          <ac:spMkLst>
            <pc:docMk/>
            <pc:sldMk cId="0" sldId="259"/>
            <ac:spMk id="288" creationId="{00000000-0000-0000-0000-000000000000}"/>
          </ac:spMkLst>
        </pc:spChg>
        <pc:spChg chg="mod">
          <ac:chgData name="nisreen ahmed" userId="c149698137be368b" providerId="Windows Live" clId="Web-{0FA6E40C-CB7E-409B-ABE0-1965541A1265}" dt="2020-08-10T08:13:39.398" v="2050" actId="20577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0FA6E40C-CB7E-409B-ABE0-1965541A1265}" dt="2020-08-10T09:07:53.742" v="2429"/>
        <pc:sldMkLst>
          <pc:docMk/>
          <pc:sldMk cId="0" sldId="260"/>
        </pc:sldMkLst>
        <pc:spChg chg="add mod">
          <ac:chgData name="nisreen ahmed" userId="c149698137be368b" providerId="Windows Live" clId="Web-{0FA6E40C-CB7E-409B-ABE0-1965541A1265}" dt="2020-08-10T09:07:53.742" v="2429"/>
          <ac:spMkLst>
            <pc:docMk/>
            <pc:sldMk cId="0" sldId="260"/>
            <ac:spMk id="4" creationId="{96EF2EFB-D48F-4834-BA60-CF69EBA9DF52}"/>
          </ac:spMkLst>
        </pc:spChg>
        <pc:picChg chg="add mod">
          <ac:chgData name="nisreen ahmed" userId="c149698137be368b" providerId="Windows Live" clId="Web-{0FA6E40C-CB7E-409B-ABE0-1965541A1265}" dt="2020-08-10T09:07:51.695" v="2428"/>
          <ac:picMkLst>
            <pc:docMk/>
            <pc:sldMk cId="0" sldId="260"/>
            <ac:picMk id="2" creationId="{D123867C-067E-4E8E-B19C-08A24A108E82}"/>
          </ac:picMkLst>
        </pc:picChg>
        <pc:picChg chg="del">
          <ac:chgData name="nisreen ahmed" userId="c149698137be368b" providerId="Windows Live" clId="Web-{0FA6E40C-CB7E-409B-ABE0-1965541A1265}" dt="2020-08-10T09:07:53.742" v="2429"/>
          <ac:picMkLst>
            <pc:docMk/>
            <pc:sldMk cId="0" sldId="260"/>
            <ac:picMk id="2050" creationId="{93B00FDE-6E39-48D1-840B-0125B4F415D9}"/>
          </ac:picMkLst>
        </pc:picChg>
      </pc:sldChg>
      <pc:sldChg chg="addSp delSp modSp">
        <pc:chgData name="nisreen ahmed" userId="c149698137be368b" providerId="Windows Live" clId="Web-{0FA6E40C-CB7E-409B-ABE0-1965541A1265}" dt="2020-08-10T09:04:09.085" v="2427"/>
        <pc:sldMkLst>
          <pc:docMk/>
          <pc:sldMk cId="0" sldId="261"/>
        </pc:sldMkLst>
        <pc:spChg chg="add mod">
          <ac:chgData name="nisreen ahmed" userId="c149698137be368b" providerId="Windows Live" clId="Web-{0FA6E40C-CB7E-409B-ABE0-1965541A1265}" dt="2020-08-10T09:04:09.085" v="2427"/>
          <ac:spMkLst>
            <pc:docMk/>
            <pc:sldMk cId="0" sldId="261"/>
            <ac:spMk id="5" creationId="{54A6EA29-CF9C-468B-AE1D-7735D5D7CEE7}"/>
          </ac:spMkLst>
        </pc:spChg>
        <pc:picChg chg="add del mod">
          <ac:chgData name="nisreen ahmed" userId="c149698137be368b" providerId="Windows Live" clId="Web-{0FA6E40C-CB7E-409B-ABE0-1965541A1265}" dt="2020-08-10T09:03:59.132" v="2425"/>
          <ac:picMkLst>
            <pc:docMk/>
            <pc:sldMk cId="0" sldId="261"/>
            <ac:picMk id="2" creationId="{40A086B1-DDAE-4812-A816-22BE947F7330}"/>
          </ac:picMkLst>
        </pc:picChg>
        <pc:picChg chg="add mod">
          <ac:chgData name="nisreen ahmed" userId="c149698137be368b" providerId="Windows Live" clId="Web-{0FA6E40C-CB7E-409B-ABE0-1965541A1265}" dt="2020-08-10T09:04:02.132" v="2426"/>
          <ac:picMkLst>
            <pc:docMk/>
            <pc:sldMk cId="0" sldId="261"/>
            <ac:picMk id="3" creationId="{E908FB1E-D479-4DCE-9031-DB5C27D11859}"/>
          </ac:picMkLst>
        </pc:picChg>
        <pc:picChg chg="del">
          <ac:chgData name="nisreen ahmed" userId="c149698137be368b" providerId="Windows Live" clId="Web-{0FA6E40C-CB7E-409B-ABE0-1965541A1265}" dt="2020-08-10T09:04:09.085" v="2427"/>
          <ac:picMkLst>
            <pc:docMk/>
            <pc:sldMk cId="0" sldId="261"/>
            <ac:picMk id="3074" creationId="{5F681FD6-44C8-4438-9510-156405CFEBA8}"/>
          </ac:picMkLst>
        </pc:picChg>
      </pc:sldChg>
      <pc:sldChg chg="modSp">
        <pc:chgData name="nisreen ahmed" userId="c149698137be368b" providerId="Windows Live" clId="Web-{0FA6E40C-CB7E-409B-ABE0-1965541A1265}" dt="2020-08-10T08:23:19.410" v="2421"/>
        <pc:sldMkLst>
          <pc:docMk/>
          <pc:sldMk cId="0" sldId="262"/>
        </pc:sldMkLst>
        <pc:graphicFrameChg chg="mod modGraphic">
          <ac:chgData name="nisreen ahmed" userId="c149698137be368b" providerId="Windows Live" clId="Web-{0FA6E40C-CB7E-409B-ABE0-1965541A1265}" dt="2020-08-10T08:23:19.410" v="2421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0FA6E40C-CB7E-409B-ABE0-1965541A1265}" dt="2020-08-10T09:03:16.491" v="2423"/>
        <pc:sldMkLst>
          <pc:docMk/>
          <pc:sldMk cId="3279703584" sldId="263"/>
        </pc:sldMkLst>
        <pc:spChg chg="add mod">
          <ac:chgData name="nisreen ahmed" userId="c149698137be368b" providerId="Windows Live" clId="Web-{0FA6E40C-CB7E-409B-ABE0-1965541A1265}" dt="2020-08-10T09:03:16.491" v="2423"/>
          <ac:spMkLst>
            <pc:docMk/>
            <pc:sldMk cId="3279703584" sldId="263"/>
            <ac:spMk id="7" creationId="{D576811A-165E-4ACE-B1BA-BEC61A8B8068}"/>
          </ac:spMkLst>
        </pc:spChg>
        <pc:picChg chg="add mod">
          <ac:chgData name="nisreen ahmed" userId="c149698137be368b" providerId="Windows Live" clId="Web-{0FA6E40C-CB7E-409B-ABE0-1965541A1265}" dt="2020-08-10T09:03:13.585" v="2422"/>
          <ac:picMkLst>
            <pc:docMk/>
            <pc:sldMk cId="3279703584" sldId="263"/>
            <ac:picMk id="4" creationId="{469CEEFC-83FE-4CC3-908E-798B73DA0814}"/>
          </ac:picMkLst>
        </pc:picChg>
        <pc:picChg chg="del">
          <ac:chgData name="nisreen ahmed" userId="c149698137be368b" providerId="Windows Live" clId="Web-{0FA6E40C-CB7E-409B-ABE0-1965541A1265}" dt="2020-08-10T09:03:16.491" v="2423"/>
          <ac:picMkLst>
            <pc:docMk/>
            <pc:sldMk cId="3279703584" sldId="263"/>
            <ac:picMk id="4098" creationId="{7D162AB6-F596-4DCF-9361-C575F1A9A7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air.com.superduperinc.HearbuilderFollowingDirections20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com.brilliantinfosoft.kidsactionwor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MjnlTEZw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hW2DDGX7Tc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ينفذ أمر من خطوة واحدة</a:t>
            </a:r>
            <a:endParaRPr lang="ar-AE" sz="2800" b="1" dirty="0">
              <a:solidFill>
                <a:srgbClr val="000000"/>
              </a:solidFill>
              <a:latin typeface="Sakkal Majalla"/>
              <a:ea typeface="Arial"/>
              <a:cs typeface="Sakkal Majalla"/>
            </a:endParaRP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latin typeface="Arial"/>
              <a:ea typeface="Arial"/>
              <a:cs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255250195"/>
              </p:ext>
            </p:extLst>
          </p:nvPr>
        </p:nvGraphicFramePr>
        <p:xfrm>
          <a:off x="267286" y="224444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أ. 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0" i="0" u="none" strike="noStrike" noProof="0" dirty="0"/>
                        <a:t>ينفذ أمر من خطوة </a:t>
                      </a:r>
                      <a:r>
                        <a:rPr lang="ar-AE" sz="1200" b="0" i="0" u="none" strike="noStrike" noProof="0" dirty="0" smtClean="0"/>
                        <a:t>واحدة</a:t>
                      </a:r>
                      <a:endParaRPr lang="en-US" sz="1200" b="0" i="0" u="none" strike="noStrike" noProof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AE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271</a:t>
                      </a:r>
                      <a:r>
                        <a:rPr lang="ar-AE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درس فصلي النظيف </a:t>
                      </a: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تنتظر فاطمة حصة التريبة الفنية لأنها تحب الألوان والأوراق الملونة ,أثناء الحصة تطلب المعلمة من الطلاب اختيار الألوان المفضلة للصور التي أمامهم على الطاولة , تختار هند اللون الأحمر , تلون الصور  التي أمامها باللون الأحمر ثم تقص تلك الأشكال بمساعدة المعلمة ,قام الطلاب بلصقها لاحقا على لوحة كبيرة , ساهم الطلاب جميعا في تلك الأنشطة الممتعة بمساعدة من المعلمة , لوحتهم أصبحت مليئة بالألوان والأشكال المختلفة , قامت المعلمة بوضع اللوحة على جدار الفصل , والآن حان الوقت لمساعدتي في ترتيب الفصل "قالت المعلمة " ,ثم طلبت من خليفة ان يجمع الأقلام ,وطلبت من فاطمة ارجاع الكرسي لمكانها وهكذا حتى أصبح الفصل نظيفا ,فرح الأطفال بعملهم وانتهت حصتهم الفنية ذي الألوان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بعرض صور مختلفة على الطلاب لأفعال بسيطة مثل "اجلس, قف , تعال , أعطني , كل , اشرب , نم "ومن ثم تقوم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بتمثيلها وأدائها مع الطلاب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بإعطاء أمر واحد جماعي للطلاب وتطلب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منهم أداؤه معا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تقوم المعلمة بإعطاء أمر فردي لكل طالب في الجماعة مثل " حمد اجلس " خليفة تعال " فاطمة نامي "</a:t>
                      </a:r>
                      <a:endParaRPr lang="ar-AE" dirty="0"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عمل أنشطة جماعية بالتعاون مع معلمات الفصول تتضمن تنفيذ الأوامر الفردية المختلفة أو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المتشابهة من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 قبل الطلاب بشكل جماعي 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أو بشكل فردي لإضفاء التنافس بينهم عن طريق الأوامر اللفظية أو البطاقات المصورة لتنفيذها أو الأداء التمثيلي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364888" y="2613851"/>
            <a:ext cx="4216800" cy="369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AE" sz="18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النظافة من الإيمان </a:t>
            </a:r>
            <a:endParaRPr sz="1800"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2" name="Picture 2" descr="A picture containing many, drawing, group&#10;&#10;Description automatically generated">
            <a:extLst>
              <a:ext uri="{FF2B5EF4-FFF2-40B4-BE49-F238E27FC236}">
                <a16:creationId xmlns:a16="http://schemas.microsoft.com/office/drawing/2014/main" id="{8477B76A-30BF-43BD-885A-DE5BB563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0" y="5418705"/>
            <a:ext cx="1324497" cy="1195649"/>
          </a:xfrm>
          <a:prstGeom prst="rect">
            <a:avLst/>
          </a:prstGeom>
        </p:spPr>
      </p:pic>
      <p:pic>
        <p:nvPicPr>
          <p:cNvPr id="3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81E88C1E-A923-42C0-A2AB-FDD5C4E19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70" y="5420435"/>
            <a:ext cx="1260570" cy="1161483"/>
          </a:xfrm>
          <a:prstGeom prst="rect">
            <a:avLst/>
          </a:prstGeom>
        </p:spPr>
      </p:pic>
      <p:pic>
        <p:nvPicPr>
          <p:cNvPr id="5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0EA2D1E4-BA67-4C1F-9EC2-0D88F3EDF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623" y="5422686"/>
            <a:ext cx="945820" cy="1163330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C5B81C-92F4-4BD4-AE0C-07AF7D593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281" y="2975337"/>
            <a:ext cx="3323229" cy="1714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48414909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0" i="0" u="none" strike="noStrike" noProof="0" dirty="0"/>
                        <a:t>ينفذ أمر من خطوة واحدة</a:t>
                      </a:r>
                      <a:endParaRPr b="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تنفيذ الأوامر الفردية البسيطة </a:t>
                      </a:r>
                      <a:endParaRPr dirty="0"/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 تنفيذ الأوامر الفردية البسيطة التي تتطلب حركة كبرى أو حركة صغرى وكذلك تلوين الصور ذات الأوامر الفردية  ومطابقتها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1416182604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</a:t>
                      </a:r>
                      <a:r>
                        <a:rPr lang="ar-AE" sz="1200" b="0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  <a:r>
                        <a:rPr lang="ar-AE" sz="1200" b="0" u="none" strike="noStrike" cap="none">
                          <a:latin typeface="Sakkal Majalla"/>
                          <a:cs typeface="Sakkal Majalla"/>
                        </a:rPr>
                        <a:t> أن تنفذ فاطمة</a:t>
                      </a:r>
                      <a:r>
                        <a:rPr lang="ar-AE" sz="1200" b="0" i="0" u="none" strike="noStrike" cap="none" noProof="0" dirty="0">
                          <a:latin typeface="Sakkal Majalla"/>
                          <a:cs typeface="Sakkal Majalla"/>
                        </a:rPr>
                        <a:t> أمر من خطوة واحدة</a:t>
                      </a:r>
                      <a:endParaRPr lang="ar-AE" sz="1200" b="0" i="0" u="none" strike="noStrike" cap="none" noProof="0" dirty="0">
                        <a:latin typeface="Sakkal Majalla"/>
                        <a:cs typeface="Sakkal Majalla"/>
                        <a:sym typeface="Arial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 يستطيع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ادراك وتمييز الأمر البسيط قبل تنفيذه مما يساعد في تنمية اللغة الإستقبالية لديه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تنفيذ أمر واحد بسيط</a:t>
                      </a:r>
                      <a:endParaRPr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تنمية الحصيلة اللغوية التعبيرية عن طريق التعبير اللفظي أو الإشارة  لصورة الأمر المراد تنفيذه</a:t>
                      </a:r>
                      <a:endParaRPr lang="ar-AE" sz="1200" b="1" u="none" strike="noStrike" cap="none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 الإجتماعية من خلال تواصله مع أقرانه ومعلمته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تدريب الطالب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على تنفيذ أوامر فردية بسيطة تتضمن الأوامر التي تحتوي حركة  كبرى أو حركة صغرى وتكون الأوامر لفظية أو عن طريق الصور وبالإشارة والتي تعتمد على طريقة التواصل مع الطالب 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بغرض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تنفيذ الأوامر البسيطة الفردية وبإرشاد الأهل 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Sakkal Majalla"/>
                          <a:hlinkClick r:id="rId3"/>
                        </a:rPr>
                        <a:t>https://play.google.com/store/apps/details?id=air.com.superduperinc.HearbuilderFollowingDirections2018</a:t>
                      </a:r>
                      <a:endParaRPr lang="en-US" sz="1200">
                        <a:latin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Sakkal Majalla"/>
                          <a:hlinkClick r:id="rId4"/>
                        </a:rPr>
                        <a:t>https://play.google.com/store/apps/details?id=com.brilliantinfosoft.kidsactionwords</a:t>
                      </a:r>
                      <a:endParaRPr lang="en-US" sz="1200" b="0" i="0" u="none" strike="noStrike" noProof="0" dirty="0">
                        <a:latin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None/>
                      </a:pPr>
                      <a:endParaRPr lang="en-US" sz="1200" b="0" i="0" u="none" strike="noStrike" noProof="0" dirty="0">
                        <a:latin typeface="Arial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استيعاب الكلمات التعبيرية , جيد :أن يستطيع ترديد كلمة واحدة بعد ادراكها بمساعدة بسيطة, جيد جدا : أن يستطيع الطالب ترديد جملة من كلمتين بمساعدة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ctr"/>
            <a:r>
              <a:rPr lang="ar-AE"/>
              <a:t>انشودتان تنفيذ أمر واحد بسيط</a:t>
            </a: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559126" y="337209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hlinkClick r:id="rId3"/>
              </a:rPr>
              <a:t>https://www.youtube.com/watch?v=fPMjnlTEZwU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6" y="205388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https://www.youtube.com/watch?v=hW2DDGX7Tcc</a:t>
            </a:r>
            <a:endParaRPr lang="en-US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>
                <a:latin typeface="Sakkal Majalla"/>
                <a:ea typeface="Sakkal Majalla"/>
                <a:cs typeface="Sakkal Majalla"/>
                <a:sym typeface="Sakkal Majalla"/>
              </a:rPr>
              <a:t>ورقة عمل صفية 1                                                   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646339" y="1196075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Calibri"/>
                <a:cs typeface="Sakkal Majalla"/>
                <a:sym typeface="Calibri"/>
              </a:rPr>
              <a:t>يقوم الطالب بتوصيل الأفعال البسيطة المتشابهة </a:t>
            </a:r>
            <a:r>
              <a:rPr lang="ar-AE" sz="1200" dirty="0">
                <a:solidFill>
                  <a:schemeClr val="dk1"/>
                </a:solidFill>
                <a:latin typeface="Sakkal Majalla"/>
                <a:ea typeface="Calibri"/>
                <a:cs typeface="Sakkal Majalla"/>
                <a:sym typeface="Calibri"/>
              </a:rPr>
              <a:t> </a:t>
            </a:r>
            <a:endParaRPr sz="1200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2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123867C-067E-4E8E-B19C-08A24A10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50" y="1193177"/>
            <a:ext cx="5930900" cy="4243046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6EF2EFB-D48F-4834-BA60-CF69EBA9DF52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10627106" y="827294"/>
            <a:ext cx="3377450" cy="2374500"/>
          </a:xfr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2061817" y="12065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الطالب بوضع دائرة حول المجسم </a:t>
            </a:r>
            <a:r>
              <a:rPr lang="ar-AE" sz="12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المطلوب من المعلمة فيكون الأمر " ضع دائرة حول ..."</a:t>
            </a:r>
            <a:endParaRPr lang="ar-AE" sz="1200">
              <a:solidFill>
                <a:schemeClr val="dk1"/>
              </a:solidFill>
              <a:latin typeface="Sakkal Majalla"/>
              <a:ea typeface="Sakkal Majalla"/>
              <a:cs typeface="Sakkal Majalla"/>
            </a:endParaRPr>
          </a:p>
        </p:txBody>
      </p:sp>
      <p:pic>
        <p:nvPicPr>
          <p:cNvPr id="3" name="Picture 3" descr="A number of animals in a room&#10;&#10;Description automatically generated">
            <a:extLst>
              <a:ext uri="{FF2B5EF4-FFF2-40B4-BE49-F238E27FC236}">
                <a16:creationId xmlns:a16="http://schemas.microsoft.com/office/drawing/2014/main" id="{E908FB1E-D479-4DCE-9031-DB5C27D1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1171729"/>
            <a:ext cx="6464300" cy="4057342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4A6EA29-CF9C-468B-AE1D-7735D5D7CEE7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8607806" y="1113044"/>
            <a:ext cx="1840750" cy="4050900"/>
          </a:xfr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731010" y="925244"/>
            <a:ext cx="22226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>
                <a:solidFill>
                  <a:schemeClr val="tx1"/>
                </a:solidFill>
                <a:latin typeface="Sakkal Majalla"/>
                <a:cs typeface="Sakkal Majalla"/>
              </a:rPr>
              <a:t>يقوم الطالب بتنفيذ أمر تطلبه المعلمة منه</a:t>
            </a:r>
            <a:endParaRPr lang="ar-AE" sz="1200" dirty="0">
              <a:solidFill>
                <a:schemeClr val="tx1"/>
              </a:solidFill>
              <a:latin typeface="Sakkal Majalla"/>
              <a:cs typeface="Sakkal Majalla"/>
            </a:endParaRPr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9CEEFC-83FE-4CC3-908E-798B73DA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890270"/>
            <a:ext cx="6845300" cy="4105910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576811A-165E-4ACE-B1BA-BEC61A8B8068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8195056" y="-1134856"/>
            <a:ext cx="8705100" cy="4050900"/>
          </a:xfrm>
        </p:spPr>
      </p:sp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633</Words>
  <Application>Microsoft Office PowerPoint</Application>
  <PresentationFormat>Widescreen</PresentationFormat>
  <Paragraphs>105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ينفذ أمر من خطوة واحدة </vt:lpstr>
      <vt:lpstr>PowerPoint Presentation</vt:lpstr>
      <vt:lpstr>PowerPoint Presentation</vt:lpstr>
      <vt:lpstr>PowerPoint Presentation</vt:lpstr>
      <vt:lpstr>انشودتان تنفيذ أمر واحد بسيط</vt:lpstr>
      <vt:lpstr>ورقة عمل صفية 1                                                   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677</cp:revision>
  <dcterms:modified xsi:type="dcterms:W3CDTF">2020-08-22T19:46:59Z</dcterms:modified>
</cp:coreProperties>
</file>