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  <p:sldMasterId id="2147483674" r:id="rId2"/>
  </p:sldMasterIdLst>
  <p:notesMasterIdLst>
    <p:notesMasterId r:id="rId11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B8337-B6FE-49EB-BCDC-64A8647D6215}" v="2666" dt="2020-08-10T09:12:07.798"/>
    <p1510:client id="{5B8E8555-EE34-4272-81C5-54A34C18DC38}" v="1092" dt="2020-08-02T20:45:40.641"/>
    <p1510:client id="{F1C9750F-272E-4F45-A45D-D020D0A477C2}" v="950" dt="2020-08-10T11:27:34.737"/>
  </p1510:revLst>
</p1510:revInfo>
</file>

<file path=ppt/tableStyles.xml><?xml version="1.0" encoding="utf-8"?>
<a:tblStyleLst xmlns:a="http://schemas.openxmlformats.org/drawingml/2006/main" def="{AB9CB821-1D49-4E90-B701-5AE90F67031E}">
  <a:tblStyle styleId="{AB9CB821-1D49-4E90-B701-5AE90F670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reen ahmed" userId="c149698137be368b" providerId="Windows Live" clId="Web-{F1C9750F-272E-4F45-A45D-D020D0A477C2}"/>
    <pc:docChg chg="modSld">
      <pc:chgData name="nisreen ahmed" userId="c149698137be368b" providerId="Windows Live" clId="Web-{F1C9750F-272E-4F45-A45D-D020D0A477C2}" dt="2020-08-10T11:27:34.737" v="942"/>
      <pc:docMkLst>
        <pc:docMk/>
      </pc:docMkLst>
      <pc:sldChg chg="addSp delSp modSp">
        <pc:chgData name="nisreen ahmed" userId="c149698137be368b" providerId="Windows Live" clId="Web-{F1C9750F-272E-4F45-A45D-D020D0A477C2}" dt="2020-08-10T11:27:34.737" v="942"/>
        <pc:sldMkLst>
          <pc:docMk/>
          <pc:sldMk cId="0" sldId="257"/>
        </pc:sldMkLst>
        <pc:graphicFrameChg chg="mod modGraphic">
          <ac:chgData name="nisreen ahmed" userId="c149698137be368b" providerId="Windows Live" clId="Web-{F1C9750F-272E-4F45-A45D-D020D0A477C2}" dt="2020-08-10T11:27:34.737" v="942"/>
          <ac:graphicFrameMkLst>
            <pc:docMk/>
            <pc:sldMk cId="0" sldId="257"/>
            <ac:graphicFrameMk id="266" creationId="{00000000-0000-0000-0000-000000000000}"/>
          </ac:graphicFrameMkLst>
        </pc:graphicFrameChg>
        <pc:picChg chg="add del mod">
          <ac:chgData name="nisreen ahmed" userId="c149698137be368b" providerId="Windows Live" clId="Web-{F1C9750F-272E-4F45-A45D-D020D0A477C2}" dt="2020-08-10T10:10:10.110" v="36"/>
          <ac:picMkLst>
            <pc:docMk/>
            <pc:sldMk cId="0" sldId="257"/>
            <ac:picMk id="2" creationId="{C21273C1-5166-4061-AF58-31C4CE066110}"/>
          </ac:picMkLst>
        </pc:picChg>
        <pc:picChg chg="add mod">
          <ac:chgData name="nisreen ahmed" userId="c149698137be368b" providerId="Windows Live" clId="Web-{F1C9750F-272E-4F45-A45D-D020D0A477C2}" dt="2020-08-10T10:18:55.683" v="148" actId="14100"/>
          <ac:picMkLst>
            <pc:docMk/>
            <pc:sldMk cId="0" sldId="257"/>
            <ac:picMk id="3" creationId="{4F54B0DD-B4B1-4D5C-B5D7-B0BD40614CEA}"/>
          </ac:picMkLst>
        </pc:picChg>
        <pc:picChg chg="del">
          <ac:chgData name="nisreen ahmed" userId="c149698137be368b" providerId="Windows Live" clId="Web-{F1C9750F-272E-4F45-A45D-D020D0A477C2}" dt="2020-08-10T10:21:18.843" v="150"/>
          <ac:picMkLst>
            <pc:docMk/>
            <pc:sldMk cId="0" sldId="257"/>
            <ac:picMk id="4" creationId="{7F0EB527-6794-444C-BBA6-C579B8B32104}"/>
          </ac:picMkLst>
        </pc:picChg>
        <pc:picChg chg="add mod">
          <ac:chgData name="nisreen ahmed" userId="c149698137be368b" providerId="Windows Live" clId="Web-{F1C9750F-272E-4F45-A45D-D020D0A477C2}" dt="2020-08-10T10:18:37.995" v="146" actId="1076"/>
          <ac:picMkLst>
            <pc:docMk/>
            <pc:sldMk cId="0" sldId="257"/>
            <ac:picMk id="5" creationId="{D895B8C8-04AF-4E84-BFC3-EB63B235CFCC}"/>
          </ac:picMkLst>
        </pc:picChg>
        <pc:picChg chg="add mod">
          <ac:chgData name="nisreen ahmed" userId="c149698137be368b" providerId="Windows Live" clId="Web-{F1C9750F-272E-4F45-A45D-D020D0A477C2}" dt="2020-08-10T10:18:33.370" v="145" actId="14100"/>
          <ac:picMkLst>
            <pc:docMk/>
            <pc:sldMk cId="0" sldId="257"/>
            <ac:picMk id="6" creationId="{CCC69091-A67B-4535-A07F-C79F0E7E204F}"/>
          </ac:picMkLst>
        </pc:picChg>
        <pc:picChg chg="add mod">
          <ac:chgData name="nisreen ahmed" userId="c149698137be368b" providerId="Windows Live" clId="Web-{F1C9750F-272E-4F45-A45D-D020D0A477C2}" dt="2020-08-10T10:21:47.640" v="155" actId="1076"/>
          <ac:picMkLst>
            <pc:docMk/>
            <pc:sldMk cId="0" sldId="257"/>
            <ac:picMk id="7" creationId="{C9A42B9A-516E-4EC0-BA77-AB836FC23C0D}"/>
          </ac:picMkLst>
        </pc:picChg>
        <pc:picChg chg="del">
          <ac:chgData name="nisreen ahmed" userId="c149698137be368b" providerId="Windows Live" clId="Web-{F1C9750F-272E-4F45-A45D-D020D0A477C2}" dt="2020-08-10T10:09:24.046" v="0"/>
          <ac:picMkLst>
            <pc:docMk/>
            <pc:sldMk cId="0" sldId="257"/>
            <ac:picMk id="8" creationId="{5A2E04E9-16FA-4EEB-9895-04EA6378052D}"/>
          </ac:picMkLst>
        </pc:picChg>
        <pc:picChg chg="del">
          <ac:chgData name="nisreen ahmed" userId="c149698137be368b" providerId="Windows Live" clId="Web-{F1C9750F-272E-4F45-A45D-D020D0A477C2}" dt="2020-08-10T10:15:29.491" v="134"/>
          <ac:picMkLst>
            <pc:docMk/>
            <pc:sldMk cId="0" sldId="257"/>
            <ac:picMk id="12" creationId="{5406A91E-EC27-4454-B40E-FF74382B4E53}"/>
          </ac:picMkLst>
        </pc:picChg>
      </pc:sldChg>
      <pc:sldChg chg="modSp">
        <pc:chgData name="nisreen ahmed" userId="c149698137be368b" providerId="Windows Live" clId="Web-{F1C9750F-272E-4F45-A45D-D020D0A477C2}" dt="2020-08-10T11:06:34.993" v="940"/>
        <pc:sldMkLst>
          <pc:docMk/>
          <pc:sldMk cId="0" sldId="258"/>
        </pc:sldMkLst>
        <pc:graphicFrameChg chg="mod modGraphic">
          <ac:chgData name="nisreen ahmed" userId="c149698137be368b" providerId="Windows Live" clId="Web-{F1C9750F-272E-4F45-A45D-D020D0A477C2}" dt="2020-08-10T11:06:34.993" v="940"/>
          <ac:graphicFrameMkLst>
            <pc:docMk/>
            <pc:sldMk cId="0" sldId="258"/>
            <ac:graphicFrameMk id="280" creationId="{00000000-0000-0000-0000-000000000000}"/>
          </ac:graphicFrameMkLst>
        </pc:graphicFrameChg>
      </pc:sldChg>
      <pc:sldChg chg="modSp">
        <pc:chgData name="nisreen ahmed" userId="c149698137be368b" providerId="Windows Live" clId="Web-{F1C9750F-272E-4F45-A45D-D020D0A477C2}" dt="2020-08-10T11:03:32.443" v="794" actId="14100"/>
        <pc:sldMkLst>
          <pc:docMk/>
          <pc:sldMk cId="0" sldId="260"/>
        </pc:sldMkLst>
        <pc:spChg chg="mod">
          <ac:chgData name="nisreen ahmed" userId="c149698137be368b" providerId="Windows Live" clId="Web-{F1C9750F-272E-4F45-A45D-D020D0A477C2}" dt="2020-08-10T11:03:32.443" v="794" actId="14100"/>
          <ac:spMkLst>
            <pc:docMk/>
            <pc:sldMk cId="0" sldId="260"/>
            <ac:spMk id="4" creationId="{FB213EA2-873C-428F-9795-529CCAF4AB27}"/>
          </ac:spMkLst>
        </pc:spChg>
        <pc:spChg chg="mod">
          <ac:chgData name="nisreen ahmed" userId="c149698137be368b" providerId="Windows Live" clId="Web-{F1C9750F-272E-4F45-A45D-D020D0A477C2}" dt="2020-08-10T11:03:17.021" v="791" actId="20577"/>
          <ac:spMkLst>
            <pc:docMk/>
            <pc:sldMk cId="0" sldId="260"/>
            <ac:spMk id="296" creationId="{00000000-0000-0000-0000-000000000000}"/>
          </ac:spMkLst>
        </pc:spChg>
        <pc:spChg chg="mod">
          <ac:chgData name="nisreen ahmed" userId="c149698137be368b" providerId="Windows Live" clId="Web-{F1C9750F-272E-4F45-A45D-D020D0A477C2}" dt="2020-08-10T11:03:01.208" v="790" actId="20577"/>
          <ac:spMkLst>
            <pc:docMk/>
            <pc:sldMk cId="0" sldId="260"/>
            <ac:spMk id="300" creationId="{00000000-0000-0000-0000-000000000000}"/>
          </ac:spMkLst>
        </pc:spChg>
        <pc:picChg chg="mod">
          <ac:chgData name="nisreen ahmed" userId="c149698137be368b" providerId="Windows Live" clId="Web-{F1C9750F-272E-4F45-A45D-D020D0A477C2}" dt="2020-08-10T11:01:47.019" v="740" actId="14100"/>
          <ac:picMkLst>
            <pc:docMk/>
            <pc:sldMk cId="0" sldId="260"/>
            <ac:picMk id="2" creationId="{E4972A85-6055-4138-AE21-BD2A2229928C}"/>
          </ac:picMkLst>
        </pc:picChg>
      </pc:sldChg>
      <pc:sldChg chg="modSp">
        <pc:chgData name="nisreen ahmed" userId="c149698137be368b" providerId="Windows Live" clId="Web-{F1C9750F-272E-4F45-A45D-D020D0A477C2}" dt="2020-08-10T11:01:11.050" v="732" actId="14100"/>
        <pc:sldMkLst>
          <pc:docMk/>
          <pc:sldMk cId="0" sldId="261"/>
        </pc:sldMkLst>
        <pc:spChg chg="mod">
          <ac:chgData name="nisreen ahmed" userId="c149698137be368b" providerId="Windows Live" clId="Web-{F1C9750F-272E-4F45-A45D-D020D0A477C2}" dt="2020-08-10T11:01:11.050" v="732" actId="14100"/>
          <ac:spMkLst>
            <pc:docMk/>
            <pc:sldMk cId="0" sldId="261"/>
            <ac:spMk id="4" creationId="{7102B0E7-9A3D-4E40-B380-53343EB3A063}"/>
          </ac:spMkLst>
        </pc:spChg>
        <pc:spChg chg="mod">
          <ac:chgData name="nisreen ahmed" userId="c149698137be368b" providerId="Windows Live" clId="Web-{F1C9750F-272E-4F45-A45D-D020D0A477C2}" dt="2020-08-10T11:01:02.816" v="731" actId="20577"/>
          <ac:spMkLst>
            <pc:docMk/>
            <pc:sldMk cId="0" sldId="261"/>
            <ac:spMk id="309" creationId="{00000000-0000-0000-0000-000000000000}"/>
          </ac:spMkLst>
        </pc:spChg>
        <pc:picChg chg="mod">
          <ac:chgData name="nisreen ahmed" userId="c149698137be368b" providerId="Windows Live" clId="Web-{F1C9750F-272E-4F45-A45D-D020D0A477C2}" dt="2020-08-10T10:59:36.158" v="669" actId="14100"/>
          <ac:picMkLst>
            <pc:docMk/>
            <pc:sldMk cId="0" sldId="261"/>
            <ac:picMk id="2" creationId="{49131294-A652-426E-932A-7802FD96A491}"/>
          </ac:picMkLst>
        </pc:picChg>
      </pc:sldChg>
      <pc:sldChg chg="modSp">
        <pc:chgData name="nisreen ahmed" userId="c149698137be368b" providerId="Windows Live" clId="Web-{F1C9750F-272E-4F45-A45D-D020D0A477C2}" dt="2020-08-10T10:54:39.778" v="599"/>
        <pc:sldMkLst>
          <pc:docMk/>
          <pc:sldMk cId="0" sldId="262"/>
        </pc:sldMkLst>
        <pc:graphicFrameChg chg="mod modGraphic">
          <ac:chgData name="nisreen ahmed" userId="c149698137be368b" providerId="Windows Live" clId="Web-{F1C9750F-272E-4F45-A45D-D020D0A477C2}" dt="2020-08-10T10:54:39.778" v="599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  <pc:sldChg chg="modSp">
        <pc:chgData name="nisreen ahmed" userId="c149698137be368b" providerId="Windows Live" clId="Web-{F1C9750F-272E-4F45-A45D-D020D0A477C2}" dt="2020-08-10T10:58:56.392" v="660" actId="20577"/>
        <pc:sldMkLst>
          <pc:docMk/>
          <pc:sldMk cId="3279703584" sldId="263"/>
        </pc:sldMkLst>
        <pc:spChg chg="mod">
          <ac:chgData name="nisreen ahmed" userId="c149698137be368b" providerId="Windows Live" clId="Web-{F1C9750F-272E-4F45-A45D-D020D0A477C2}" dt="2020-08-10T10:58:56.392" v="660" actId="20577"/>
          <ac:spMkLst>
            <pc:docMk/>
            <pc:sldMk cId="3279703584" sldId="263"/>
            <ac:spMk id="5" creationId="{718331B2-B4C3-45A7-B4C6-BBB684633606}"/>
          </ac:spMkLst>
        </pc:spChg>
        <pc:spChg chg="mod">
          <ac:chgData name="nisreen ahmed" userId="c149698137be368b" providerId="Windows Live" clId="Web-{F1C9750F-272E-4F45-A45D-D020D0A477C2}" dt="2020-08-10T10:55:30.919" v="602" actId="1076"/>
          <ac:spMkLst>
            <pc:docMk/>
            <pc:sldMk cId="3279703584" sldId="263"/>
            <ac:spMk id="7" creationId="{83E1C79B-2247-408D-8589-3BFB025035C0}"/>
          </ac:spMkLst>
        </pc:spChg>
        <pc:picChg chg="mod">
          <ac:chgData name="nisreen ahmed" userId="c149698137be368b" providerId="Windows Live" clId="Web-{F1C9750F-272E-4F45-A45D-D020D0A477C2}" dt="2020-08-10T10:56:14.811" v="607" actId="14100"/>
          <ac:picMkLst>
            <pc:docMk/>
            <pc:sldMk cId="3279703584" sldId="263"/>
            <ac:picMk id="4" creationId="{78AA063D-F4F9-4EFD-8E2C-CE391801F352}"/>
          </ac:picMkLst>
        </pc:picChg>
      </pc:sldChg>
    </pc:docChg>
  </pc:docChgLst>
  <pc:docChgLst>
    <pc:chgData name="nisreen ahmed" userId="c149698137be368b" providerId="Windows Live" clId="Web-{0A4B8337-B6FE-49EB-BCDC-64A8647D6215}"/>
    <pc:docChg chg="modSld">
      <pc:chgData name="nisreen ahmed" userId="c149698137be368b" providerId="Windows Live" clId="Web-{0A4B8337-B6FE-49EB-BCDC-64A8647D6215}" dt="2020-08-10T09:12:07.798" v="2647"/>
      <pc:docMkLst>
        <pc:docMk/>
      </pc:docMkLst>
      <pc:sldChg chg="modSp">
        <pc:chgData name="nisreen ahmed" userId="c149698137be368b" providerId="Windows Live" clId="Web-{0A4B8337-B6FE-49EB-BCDC-64A8647D6215}" dt="2020-08-09T19:46:23.049" v="82" actId="20577"/>
        <pc:sldMkLst>
          <pc:docMk/>
          <pc:sldMk cId="0" sldId="256"/>
        </pc:sldMkLst>
        <pc:spChg chg="mod">
          <ac:chgData name="nisreen ahmed" userId="c149698137be368b" providerId="Windows Live" clId="Web-{0A4B8337-B6FE-49EB-BCDC-64A8647D6215}" dt="2020-08-09T19:46:23.049" v="82" actId="20577"/>
          <ac:spMkLst>
            <pc:docMk/>
            <pc:sldMk cId="0" sldId="256"/>
            <ac:spMk id="259" creationId="{00000000-0000-0000-0000-000000000000}"/>
          </ac:spMkLst>
        </pc:spChg>
      </pc:sldChg>
      <pc:sldChg chg="modSp">
        <pc:chgData name="nisreen ahmed" userId="c149698137be368b" providerId="Windows Live" clId="Web-{0A4B8337-B6FE-49EB-BCDC-64A8647D6215}" dt="2020-08-10T06:44:32.562" v="2556"/>
        <pc:sldMkLst>
          <pc:docMk/>
          <pc:sldMk cId="0" sldId="257"/>
        </pc:sldMkLst>
        <pc:spChg chg="mod">
          <ac:chgData name="nisreen ahmed" userId="c149698137be368b" providerId="Windows Live" clId="Web-{0A4B8337-B6FE-49EB-BCDC-64A8647D6215}" dt="2020-08-09T21:45:16.192" v="162" actId="20577"/>
          <ac:spMkLst>
            <pc:docMk/>
            <pc:sldMk cId="0" sldId="257"/>
            <ac:spMk id="267" creationId="{00000000-0000-0000-0000-000000000000}"/>
          </ac:spMkLst>
        </pc:spChg>
        <pc:graphicFrameChg chg="mod modGraphic">
          <ac:chgData name="nisreen ahmed" userId="c149698137be368b" providerId="Windows Live" clId="Web-{0A4B8337-B6FE-49EB-BCDC-64A8647D6215}" dt="2020-08-10T06:44:32.562" v="2556"/>
          <ac:graphicFrameMkLst>
            <pc:docMk/>
            <pc:sldMk cId="0" sldId="257"/>
            <ac:graphicFrameMk id="266" creationId="{00000000-0000-0000-0000-000000000000}"/>
          </ac:graphicFrameMkLst>
        </pc:graphicFrameChg>
        <pc:picChg chg="mod">
          <ac:chgData name="nisreen ahmed" userId="c149698137be368b" providerId="Windows Live" clId="Web-{0A4B8337-B6FE-49EB-BCDC-64A8647D6215}" dt="2020-08-10T06:33:44.652" v="1935" actId="1076"/>
          <ac:picMkLst>
            <pc:docMk/>
            <pc:sldMk cId="0" sldId="257"/>
            <ac:picMk id="8" creationId="{5A2E04E9-16FA-4EEB-9895-04EA6378052D}"/>
          </ac:picMkLst>
        </pc:picChg>
        <pc:picChg chg="mod">
          <ac:chgData name="nisreen ahmed" userId="c149698137be368b" providerId="Windows Live" clId="Web-{0A4B8337-B6FE-49EB-BCDC-64A8647D6215}" dt="2020-08-10T06:33:47.339" v="1936" actId="1076"/>
          <ac:picMkLst>
            <pc:docMk/>
            <pc:sldMk cId="0" sldId="257"/>
            <ac:picMk id="12" creationId="{5406A91E-EC27-4454-B40E-FF74382B4E53}"/>
          </ac:picMkLst>
        </pc:picChg>
      </pc:sldChg>
      <pc:sldChg chg="modSp">
        <pc:chgData name="nisreen ahmed" userId="c149698137be368b" providerId="Windows Live" clId="Web-{0A4B8337-B6FE-49EB-BCDC-64A8647D6215}" dt="2020-08-09T19:46:50.189" v="89"/>
        <pc:sldMkLst>
          <pc:docMk/>
          <pc:sldMk cId="0" sldId="258"/>
        </pc:sldMkLst>
        <pc:graphicFrameChg chg="mod modGraphic">
          <ac:chgData name="nisreen ahmed" userId="c149698137be368b" providerId="Windows Live" clId="Web-{0A4B8337-B6FE-49EB-BCDC-64A8647D6215}" dt="2020-08-09T19:46:50.189" v="89"/>
          <ac:graphicFrameMkLst>
            <pc:docMk/>
            <pc:sldMk cId="0" sldId="258"/>
            <ac:graphicFrameMk id="280" creationId="{00000000-0000-0000-0000-000000000000}"/>
          </ac:graphicFrameMkLst>
        </pc:graphicFrameChg>
      </pc:sldChg>
      <pc:sldChg chg="modSp">
        <pc:chgData name="nisreen ahmed" userId="c149698137be368b" providerId="Windows Live" clId="Web-{0A4B8337-B6FE-49EB-BCDC-64A8647D6215}" dt="2020-08-10T07:09:42.400" v="2581" actId="20577"/>
        <pc:sldMkLst>
          <pc:docMk/>
          <pc:sldMk cId="0" sldId="259"/>
        </pc:sldMkLst>
        <pc:spChg chg="mod">
          <ac:chgData name="nisreen ahmed" userId="c149698137be368b" providerId="Windows Live" clId="Web-{0A4B8337-B6FE-49EB-BCDC-64A8647D6215}" dt="2020-08-10T07:07:16.680" v="2564" actId="20577"/>
          <ac:spMkLst>
            <pc:docMk/>
            <pc:sldMk cId="0" sldId="259"/>
            <ac:spMk id="2" creationId="{E7C6D82C-8E78-4D0B-98B8-688F16B9A7EC}"/>
          </ac:spMkLst>
        </pc:spChg>
        <pc:spChg chg="mod">
          <ac:chgData name="nisreen ahmed" userId="c149698137be368b" providerId="Windows Live" clId="Web-{0A4B8337-B6FE-49EB-BCDC-64A8647D6215}" dt="2020-08-10T07:09:42.400" v="2581" actId="20577"/>
          <ac:spMkLst>
            <pc:docMk/>
            <pc:sldMk cId="0" sldId="259"/>
            <ac:spMk id="288" creationId="{00000000-0000-0000-0000-000000000000}"/>
          </ac:spMkLst>
        </pc:spChg>
        <pc:spChg chg="mod">
          <ac:chgData name="nisreen ahmed" userId="c149698137be368b" providerId="Windows Live" clId="Web-{0A4B8337-B6FE-49EB-BCDC-64A8647D6215}" dt="2020-08-10T07:09:27.197" v="2566" actId="20577"/>
          <ac:spMkLst>
            <pc:docMk/>
            <pc:sldMk cId="0" sldId="259"/>
            <ac:spMk id="290" creationId="{00000000-0000-0000-0000-000000000000}"/>
          </ac:spMkLst>
        </pc:spChg>
      </pc:sldChg>
      <pc:sldChg chg="addSp delSp modSp">
        <pc:chgData name="nisreen ahmed" userId="c149698137be368b" providerId="Windows Live" clId="Web-{0A4B8337-B6FE-49EB-BCDC-64A8647D6215}" dt="2020-08-10T09:12:07.798" v="2647"/>
        <pc:sldMkLst>
          <pc:docMk/>
          <pc:sldMk cId="0" sldId="260"/>
        </pc:sldMkLst>
        <pc:spChg chg="add mod">
          <ac:chgData name="nisreen ahmed" userId="c149698137be368b" providerId="Windows Live" clId="Web-{0A4B8337-B6FE-49EB-BCDC-64A8647D6215}" dt="2020-08-10T09:12:07.798" v="2647"/>
          <ac:spMkLst>
            <pc:docMk/>
            <pc:sldMk cId="0" sldId="260"/>
            <ac:spMk id="4" creationId="{FB213EA2-873C-428F-9795-529CCAF4AB27}"/>
          </ac:spMkLst>
        </pc:spChg>
        <pc:picChg chg="add mod">
          <ac:chgData name="nisreen ahmed" userId="c149698137be368b" providerId="Windows Live" clId="Web-{0A4B8337-B6FE-49EB-BCDC-64A8647D6215}" dt="2020-08-10T09:12:05.751" v="2646"/>
          <ac:picMkLst>
            <pc:docMk/>
            <pc:sldMk cId="0" sldId="260"/>
            <ac:picMk id="2" creationId="{E4972A85-6055-4138-AE21-BD2A2229928C}"/>
          </ac:picMkLst>
        </pc:picChg>
        <pc:picChg chg="del">
          <ac:chgData name="nisreen ahmed" userId="c149698137be368b" providerId="Windows Live" clId="Web-{0A4B8337-B6FE-49EB-BCDC-64A8647D6215}" dt="2020-08-10T09:12:07.798" v="2647"/>
          <ac:picMkLst>
            <pc:docMk/>
            <pc:sldMk cId="0" sldId="260"/>
            <ac:picMk id="2050" creationId="{93B00FDE-6E39-48D1-840B-0125B4F415D9}"/>
          </ac:picMkLst>
        </pc:picChg>
      </pc:sldChg>
      <pc:sldChg chg="addSp delSp modSp">
        <pc:chgData name="nisreen ahmed" userId="c149698137be368b" providerId="Windows Live" clId="Web-{0A4B8337-B6FE-49EB-BCDC-64A8647D6215}" dt="2020-08-10T09:10:53.688" v="2645"/>
        <pc:sldMkLst>
          <pc:docMk/>
          <pc:sldMk cId="0" sldId="261"/>
        </pc:sldMkLst>
        <pc:spChg chg="add mod">
          <ac:chgData name="nisreen ahmed" userId="c149698137be368b" providerId="Windows Live" clId="Web-{0A4B8337-B6FE-49EB-BCDC-64A8647D6215}" dt="2020-08-10T09:10:53.688" v="2645"/>
          <ac:spMkLst>
            <pc:docMk/>
            <pc:sldMk cId="0" sldId="261"/>
            <ac:spMk id="4" creationId="{7102B0E7-9A3D-4E40-B380-53343EB3A063}"/>
          </ac:spMkLst>
        </pc:spChg>
        <pc:picChg chg="add mod">
          <ac:chgData name="nisreen ahmed" userId="c149698137be368b" providerId="Windows Live" clId="Web-{0A4B8337-B6FE-49EB-BCDC-64A8647D6215}" dt="2020-08-10T09:10:52.875" v="2644"/>
          <ac:picMkLst>
            <pc:docMk/>
            <pc:sldMk cId="0" sldId="261"/>
            <ac:picMk id="2" creationId="{49131294-A652-426E-932A-7802FD96A491}"/>
          </ac:picMkLst>
        </pc:picChg>
        <pc:picChg chg="del">
          <ac:chgData name="nisreen ahmed" userId="c149698137be368b" providerId="Windows Live" clId="Web-{0A4B8337-B6FE-49EB-BCDC-64A8647D6215}" dt="2020-08-10T09:10:53.688" v="2645"/>
          <ac:picMkLst>
            <pc:docMk/>
            <pc:sldMk cId="0" sldId="261"/>
            <ac:picMk id="3074" creationId="{5F681FD6-44C8-4438-9510-156405CFEBA8}"/>
          </ac:picMkLst>
        </pc:picChg>
      </pc:sldChg>
      <pc:sldChg chg="modSp">
        <pc:chgData name="nisreen ahmed" userId="c149698137be368b" providerId="Windows Live" clId="Web-{0A4B8337-B6FE-49EB-BCDC-64A8647D6215}" dt="2020-08-10T07:10:47.103" v="2641"/>
        <pc:sldMkLst>
          <pc:docMk/>
          <pc:sldMk cId="0" sldId="262"/>
        </pc:sldMkLst>
        <pc:graphicFrameChg chg="mod modGraphic">
          <ac:chgData name="nisreen ahmed" userId="c149698137be368b" providerId="Windows Live" clId="Web-{0A4B8337-B6FE-49EB-BCDC-64A8647D6215}" dt="2020-08-10T07:10:47.103" v="2641"/>
          <ac:graphicFrameMkLst>
            <pc:docMk/>
            <pc:sldMk cId="0" sldId="262"/>
            <ac:graphicFrameMk id="316" creationId="{00000000-0000-0000-0000-000000000000}"/>
          </ac:graphicFrameMkLst>
        </pc:graphicFrameChg>
      </pc:sldChg>
      <pc:sldChg chg="addSp delSp modSp">
        <pc:chgData name="nisreen ahmed" userId="c149698137be368b" providerId="Windows Live" clId="Web-{0A4B8337-B6FE-49EB-BCDC-64A8647D6215}" dt="2020-08-10T09:09:12.046" v="2643"/>
        <pc:sldMkLst>
          <pc:docMk/>
          <pc:sldMk cId="3279703584" sldId="263"/>
        </pc:sldMkLst>
        <pc:spChg chg="add mod">
          <ac:chgData name="nisreen ahmed" userId="c149698137be368b" providerId="Windows Live" clId="Web-{0A4B8337-B6FE-49EB-BCDC-64A8647D6215}" dt="2020-08-10T09:09:12.046" v="2643"/>
          <ac:spMkLst>
            <pc:docMk/>
            <pc:sldMk cId="3279703584" sldId="263"/>
            <ac:spMk id="7" creationId="{83E1C79B-2247-408D-8589-3BFB025035C0}"/>
          </ac:spMkLst>
        </pc:spChg>
        <pc:picChg chg="add mod">
          <ac:chgData name="nisreen ahmed" userId="c149698137be368b" providerId="Windows Live" clId="Web-{0A4B8337-B6FE-49EB-BCDC-64A8647D6215}" dt="2020-08-10T09:09:09.781" v="2642"/>
          <ac:picMkLst>
            <pc:docMk/>
            <pc:sldMk cId="3279703584" sldId="263"/>
            <ac:picMk id="4" creationId="{78AA063D-F4F9-4EFD-8E2C-CE391801F352}"/>
          </ac:picMkLst>
        </pc:picChg>
        <pc:picChg chg="del">
          <ac:chgData name="nisreen ahmed" userId="c149698137be368b" providerId="Windows Live" clId="Web-{0A4B8337-B6FE-49EB-BCDC-64A8647D6215}" dt="2020-08-10T09:09:12.046" v="2643"/>
          <ac:picMkLst>
            <pc:docMk/>
            <pc:sldMk cId="3279703584" sldId="263"/>
            <ac:picMk id="4098" creationId="{7D162AB6-F596-4DCF-9361-C575F1A9A7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ar-A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62" name="Google Shape;62;p2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/>
              <a:ahLst/>
              <a:cxnLst/>
              <a:rect l="l" t="t" r="r" b="b"/>
              <a:pathLst>
                <a:path w="6057900" h="2717800" extrusionOk="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rgbClr val="ED7D31">
                    <a:alpha val="4705"/>
                  </a:srgbClr>
                </a:gs>
                <a:gs pos="100000">
                  <a:srgbClr val="5B9BD5">
                    <a:alpha val="4000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/>
              <a:ahLst/>
              <a:cxnLst/>
              <a:rect l="l" t="t" r="r" b="b"/>
              <a:pathLst>
                <a:path w="1130300" h="1181100" extrusionOk="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4705"/>
                  </a:srgbClr>
                </a:gs>
                <a:gs pos="100000">
                  <a:srgbClr val="A5A5A5">
                    <a:alpha val="20000"/>
                  </a:srgbClr>
                </a:gs>
              </a:gsLst>
              <a:lin ang="743997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/>
              <a:ahLst/>
              <a:cxnLst/>
              <a:rect l="l" t="t" r="r" b="b"/>
              <a:pathLst>
                <a:path w="2692400" h="762000" extrusionOk="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20000"/>
                  </a:srgbClr>
                </a:gs>
              </a:gsLst>
              <a:lin ang="98398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/>
              <a:ahLst/>
              <a:cxnLst/>
              <a:rect l="l" t="t" r="r" b="b"/>
              <a:pathLst>
                <a:path w="1282700" h="1231900" extrusionOk="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0">
                  <a:srgbClr val="E7E6E6">
                    <a:alpha val="4705"/>
                  </a:srgbClr>
                </a:gs>
                <a:gs pos="100000">
                  <a:srgbClr val="E7E6E6">
                    <a:alpha val="20000"/>
                  </a:srgbClr>
                </a:gs>
              </a:gsLst>
              <a:lin ang="31200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/>
              <a:ahLst/>
              <a:cxnLst/>
              <a:rect l="l" t="t" r="r" b="b"/>
              <a:pathLst>
                <a:path w="2349500" h="1943100" extrusionOk="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rgbClr val="A5A5A5">
                    <a:alpha val="40000"/>
                  </a:srgbClr>
                </a:gs>
                <a:gs pos="100000">
                  <a:srgbClr val="A5A5A5">
                    <a:alpha val="4705"/>
                  </a:srgbClr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/>
              <a:ahLst/>
              <a:cxnLst/>
              <a:rect l="l" t="t" r="r" b="b"/>
              <a:pathLst>
                <a:path w="4927600" h="1193800" extrusionOk="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0">
                  <a:srgbClr val="44546A">
                    <a:alpha val="4705"/>
                  </a:srgbClr>
                </a:gs>
                <a:gs pos="100000">
                  <a:srgbClr val="44546A">
                    <a:alpha val="40000"/>
                  </a:srgbClr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/>
              <a:ahLst/>
              <a:cxnLst/>
              <a:rect l="l" t="t" r="r" b="b"/>
              <a:pathLst>
                <a:path w="6605059" h="2459990" extrusionOk="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4705"/>
                  </a:srgbClr>
                </a:gs>
                <a:gs pos="100000">
                  <a:srgbClr val="E7E6E6">
                    <a:alpha val="40000"/>
                  </a:srgbClr>
                </a:gs>
              </a:gsLst>
              <a:lin ang="54007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/>
              <a:ahLst/>
              <a:cxnLst/>
              <a:rect l="l" t="t" r="r" b="b"/>
              <a:pathLst>
                <a:path w="6629400" h="5981700" extrusionOk="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/>
              <a:ahLst/>
              <a:cxnLst/>
              <a:rect l="l" t="t" r="r" b="b"/>
              <a:pathLst>
                <a:path w="1676400" h="1549400" extrusionOk="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8678" t="-98199" r="-65450" b="763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/>
              <a:ahLst/>
              <a:cxnLst/>
              <a:rect l="l" t="t" r="r" b="b"/>
              <a:pathLst>
                <a:path w="2921000" h="1041400" extrusionOk="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32060" t="15840" r="1068" b="-1584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/>
              <a:ahLst/>
              <a:cxnLst/>
              <a:rect l="l" t="t" r="r" b="b"/>
              <a:pathLst>
                <a:path w="1358900" h="1295400" extrusionOk="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21211" t="11178" r="13008" b="-18235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/>
              <a:ahLst/>
              <a:cxnLst/>
              <a:rect l="l" t="t" r="r" b="b"/>
              <a:pathLst>
                <a:path w="4445000" h="1765300" extrusionOk="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90000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/>
              <a:ahLst/>
              <a:cxnLst/>
              <a:rect l="l" t="t" r="r" b="b"/>
              <a:pathLst>
                <a:path w="5473700" h="3289300" extrusionOk="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9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/>
              <a:ahLst/>
              <a:cxnLst/>
              <a:rect l="l" t="t" r="r" b="b"/>
              <a:pathLst>
                <a:path w="6286500" h="5397500" extrusionOk="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/>
              <a:ahLst/>
              <a:cxnLst/>
              <a:rect l="l" t="t" r="r" b="b"/>
              <a:pathLst>
                <a:path w="1727200" h="1714500" extrusionOk="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940083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 rot="720033">
            <a:off x="8126344" y="5127883"/>
            <a:ext cx="3963520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2"/>
          <p:cNvSpPr>
            <a:spLocks noGrp="1"/>
          </p:cNvSpPr>
          <p:nvPr>
            <p:ph type="pic" idx="2"/>
          </p:nvPr>
        </p:nvSpPr>
        <p:spPr>
          <a:xfrm>
            <a:off x="90" y="1115082"/>
            <a:ext cx="6230700" cy="5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body" idx="3"/>
          </p:nvPr>
        </p:nvSpPr>
        <p:spPr>
          <a:xfrm rot="720303">
            <a:off x="9571739" y="580737"/>
            <a:ext cx="1391841" cy="85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with Caption">
  <p:cSld name="Video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6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162" name="Google Shape;162;p1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6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67" name="Google Shape;167;p16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-12729" y="3056551"/>
            <a:ext cx="1309592" cy="470436"/>
          </a:xfrm>
          <a:custGeom>
            <a:avLst/>
            <a:gdLst/>
            <a:ahLst/>
            <a:cxnLst/>
            <a:rect l="l" t="t" r="r" b="b"/>
            <a:pathLst>
              <a:path w="1309592" h="470436" extrusionOk="0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rgbClr val="44546A">
                  <a:alpha val="4705"/>
                </a:srgbClr>
              </a:gs>
              <a:gs pos="100000">
                <a:srgbClr val="000000">
                  <a:alpha val="20000"/>
                </a:srgbClr>
              </a:gs>
            </a:gsLst>
            <a:lin ang="983986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-12729" y="2995521"/>
            <a:ext cx="1525739" cy="737440"/>
          </a:xfrm>
          <a:custGeom>
            <a:avLst/>
            <a:gdLst/>
            <a:ahLst/>
            <a:cxnLst/>
            <a:rect l="l" t="t" r="r" b="b"/>
            <a:pathLst>
              <a:path w="1525739" h="737440" extrusionOk="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73096" t="23848" r="3059" b="-7479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0792048" y="-12728"/>
            <a:ext cx="1398594" cy="1665598"/>
          </a:xfrm>
          <a:custGeom>
            <a:avLst/>
            <a:gdLst/>
            <a:ahLst/>
            <a:cxnLst/>
            <a:rect l="l" t="t" r="r" b="b"/>
            <a:pathLst>
              <a:path w="1398594" h="1665598" extrusionOk="0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rgbClr val="4472C4">
                  <a:alpha val="4705"/>
                </a:srgbClr>
              </a:gs>
              <a:gs pos="100000">
                <a:srgbClr val="E7E6E6">
                  <a:alpha val="20000"/>
                </a:srgbClr>
              </a:gs>
            </a:gsLst>
            <a:lin ang="317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10686456" y="-12728"/>
            <a:ext cx="1513024" cy="1983460"/>
          </a:xfrm>
          <a:custGeom>
            <a:avLst/>
            <a:gdLst/>
            <a:ahLst/>
            <a:cxnLst/>
            <a:rect l="l" t="t" r="r" b="b"/>
            <a:pathLst>
              <a:path w="1513024" h="1983460" extrusionOk="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0179" t="-69719" r="-101658" b="636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ayout 1">
  <p:cSld name="Text Layout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7"/>
          <p:cNvGrpSpPr/>
          <p:nvPr/>
        </p:nvGrpSpPr>
        <p:grpSpPr>
          <a:xfrm>
            <a:off x="10962819" y="5678470"/>
            <a:ext cx="1234840" cy="1051238"/>
            <a:chOff x="5626893" y="3026568"/>
            <a:chExt cx="937260" cy="800760"/>
          </a:xfrm>
        </p:grpSpPr>
        <p:sp>
          <p:nvSpPr>
            <p:cNvPr id="239" name="Google Shape;239;p2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/>
              <a:ahLst/>
              <a:cxnLst/>
              <a:rect l="l" t="t" r="r" b="b"/>
              <a:pathLst>
                <a:path w="923925" h="590550" extrusionOk="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alpha val="5882"/>
                  </a:srgbClr>
                </a:gs>
                <a:gs pos="3000">
                  <a:srgbClr val="A5A5A5">
                    <a:alpha val="5882"/>
                  </a:srgbClr>
                </a:gs>
                <a:gs pos="100000">
                  <a:srgbClr val="A5A5A5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/>
              <a:ahLst/>
              <a:cxnLst/>
              <a:rect l="l" t="t" r="r" b="b"/>
              <a:pathLst>
                <a:path w="933450" h="771525" extrusionOk="0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27"/>
          <p:cNvSpPr txBox="1">
            <a:spLocks noGrp="1"/>
          </p:cNvSpPr>
          <p:nvPr>
            <p:ph type="body" idx="1"/>
          </p:nvPr>
        </p:nvSpPr>
        <p:spPr>
          <a:xfrm>
            <a:off x="748030" y="2442380"/>
            <a:ext cx="3913500" cy="8046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72000" rIns="91425" bIns="720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-24517" y="970945"/>
            <a:ext cx="4589931" cy="1237655"/>
          </a:xfrm>
          <a:custGeom>
            <a:avLst/>
            <a:gdLst/>
            <a:ahLst/>
            <a:cxnLst/>
            <a:rect l="l" t="t" r="r" b="b"/>
            <a:pathLst>
              <a:path w="3457575" h="942975" extrusionOk="0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>
            <a:gsLst>
              <a:gs pos="0">
                <a:srgbClr val="ED7D31">
                  <a:alpha val="9803"/>
                </a:srgbClr>
              </a:gs>
              <a:gs pos="88000">
                <a:srgbClr val="ED7D31">
                  <a:alpha val="49803"/>
                </a:srgbClr>
              </a:gs>
              <a:gs pos="100000">
                <a:srgbClr val="ED7D31">
                  <a:alpha val="49803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-26126" y="587196"/>
            <a:ext cx="4885312" cy="1632656"/>
          </a:xfrm>
          <a:custGeom>
            <a:avLst/>
            <a:gdLst/>
            <a:ahLst/>
            <a:cxnLst/>
            <a:rect l="l" t="t" r="r" b="b"/>
            <a:pathLst>
              <a:path w="4885312" h="1632656" extrusionOk="0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3599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 rot="-360115">
            <a:off x="846121" y="974817"/>
            <a:ext cx="3933562" cy="73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2"/>
          </p:nvPr>
        </p:nvSpPr>
        <p:spPr>
          <a:xfrm>
            <a:off x="808990" y="3392622"/>
            <a:ext cx="39132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49" name="Google Shape;249;p27"/>
          <p:cNvGrpSpPr/>
          <p:nvPr/>
        </p:nvGrpSpPr>
        <p:grpSpPr>
          <a:xfrm>
            <a:off x="5518024" y="-12700"/>
            <a:ext cx="6359713" cy="6455013"/>
            <a:chOff x="5518024" y="-12700"/>
            <a:chExt cx="6359713" cy="6455013"/>
          </a:xfrm>
        </p:grpSpPr>
        <p:sp>
          <p:nvSpPr>
            <p:cNvPr id="250" name="Google Shape;250;p27"/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/>
              <a:ahLst/>
              <a:cxnLst/>
              <a:rect l="l" t="t" r="r" b="b"/>
              <a:pathLst>
                <a:path w="2287209" h="5565543" extrusionOk="0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>
              <a:gsLst>
                <a:gs pos="0">
                  <a:srgbClr val="4472C4">
                    <a:alpha val="5882"/>
                  </a:srgbClr>
                </a:gs>
                <a:gs pos="3000">
                  <a:srgbClr val="4472C4">
                    <a:alpha val="5882"/>
                  </a:srgbClr>
                </a:gs>
                <a:gs pos="100000">
                  <a:srgbClr val="4472C4">
                    <a:alpha val="49803"/>
                  </a:srgbClr>
                </a:gs>
              </a:gsLst>
              <a:lin ang="587992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/>
              <a:ahLst/>
              <a:cxnLst/>
              <a:rect l="l" t="t" r="r" b="b"/>
              <a:pathLst>
                <a:path w="6340653" h="6455013" extrusionOk="0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3000">
                  <a:schemeClr val="accent5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5830609" y="-12700"/>
              <a:ext cx="5756143" cy="6150052"/>
            </a:xfrm>
            <a:custGeom>
              <a:avLst/>
              <a:gdLst/>
              <a:ahLst/>
              <a:cxnLst/>
              <a:rect l="l" t="t" r="r" b="b"/>
              <a:pathLst>
                <a:path w="5756143" h="6150052" extrusionOk="0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7"/>
          <p:cNvSpPr>
            <a:spLocks noGrp="1"/>
          </p:cNvSpPr>
          <p:nvPr>
            <p:ph type="pic" idx="3"/>
          </p:nvPr>
        </p:nvSpPr>
        <p:spPr>
          <a:xfrm rot="719982">
            <a:off x="6384246" y="209531"/>
            <a:ext cx="4647760" cy="547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thegreatkids.body_par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lay.google.com/store/apps/details?id=com.thegreatkids.gk_for_kid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Gq3_-YEM-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youtube.com/watch?v=j4XZ8Oojt-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8" descr="Kids on Desk Looking at Notebook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" y="1115082"/>
            <a:ext cx="6230700" cy="53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8"/>
          <p:cNvSpPr txBox="1">
            <a:spLocks noGrp="1"/>
          </p:cNvSpPr>
          <p:nvPr>
            <p:ph type="ctrTitle"/>
          </p:nvPr>
        </p:nvSpPr>
        <p:spPr>
          <a:xfrm rot="839958">
            <a:off x="7262512" y="2726126"/>
            <a:ext cx="4851393" cy="182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 rtl="1">
              <a:buSzPts val="2800"/>
            </a:pPr>
            <a:r>
              <a:rPr lang="ar-AE" sz="2800" b="1" dirty="0">
                <a:solidFill>
                  <a:srgbClr val="000000"/>
                </a:solidFill>
                <a:latin typeface="Sakkal Majalla"/>
                <a:ea typeface="Arial"/>
                <a:cs typeface="Sakkal Majalla"/>
                <a:sym typeface="Arial"/>
              </a:rPr>
              <a:t>ينتبه لروائح الأشياء عندما تعرض عليه في المواقف التعليمية </a:t>
            </a:r>
            <a:endParaRPr lang="ar-AE" sz="2800" b="1" dirty="0">
              <a:solidFill>
                <a:srgbClr val="000000"/>
              </a:solidFill>
              <a:latin typeface="Sakkal Majalla"/>
              <a:ea typeface="Arial"/>
              <a:cs typeface="Sakkal Majalla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4724400" y="320040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add text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Google Shape;266;p29"/>
          <p:cNvGraphicFramePr/>
          <p:nvPr>
            <p:extLst>
              <p:ext uri="{D42A27DB-BD31-4B8C-83A1-F6EECF244321}">
                <p14:modId xmlns:p14="http://schemas.microsoft.com/office/powerpoint/2010/main" val="2143371261"/>
              </p:ext>
            </p:extLst>
          </p:nvPr>
        </p:nvGraphicFramePr>
        <p:xfrm>
          <a:off x="267286" y="224444"/>
          <a:ext cx="11793168" cy="64165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418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5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 err="1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المراجعة:أ</a:t>
                      </a:r>
                      <a:r>
                        <a:rPr lang="ar-AE" sz="1200" b="1" u="none" strike="noStrike" cap="none" dirty="0" smtClean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..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جمعه شعيب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الإعداد : سهاد الجزار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i="0" u="none" strike="noStrik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  <a:sym typeface="Arial"/>
                        </a:rPr>
                        <a:t>ينتبه </a:t>
                      </a:r>
                      <a:r>
                        <a:rPr lang="ar-AE" sz="1200" b="1" i="0" u="none" strike="noStrik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</a:rPr>
                        <a:t>لروائح الأشياء عندما تعرض عليه في المواقف التعليمية </a:t>
                      </a:r>
                      <a:endParaRPr lang="en-US" sz="1200" b="1" i="0" u="none" strike="noStrike" noProof="0" dirty="0" smtClean="0">
                        <a:solidFill>
                          <a:srgbClr val="000000"/>
                        </a:solidFill>
                        <a:latin typeface="Sakkal Majalla"/>
                        <a:cs typeface="Sakkal Majalla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AE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ar-AE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272</a:t>
                      </a:r>
                      <a:r>
                        <a:rPr lang="ar-AE" sz="14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4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endParaRPr lang="ar-AE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الفئة العمرية: من 3 الى 4 تدخل مبكر 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مستوى الشدة: متوسطة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فئة الإعاقة : الاعاقة الذهنية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2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بيانات 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600">
                <a:tc gridSpan="3"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درس </a:t>
                      </a:r>
                      <a:r>
                        <a:rPr lang="ar-AE" sz="1400" b="1" u="none" strike="noStrike" cap="none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طبق الثريد </a:t>
                      </a: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ابتدأ الشهر الفضيل شهر رمضان , تقوم العائلة بعمل زينة رمضانية للمنزل والحوش , تساعد فاطمة ماما وإخوتها في عمل الزينة والتزيين , تحب فاطمة الجلوس بجانب بابا وهو يقرأ القرآن فصوته جميل , تبدأ ماما بتحضير الطعام استعدادا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للإفطار , تدخل فاطمة المطبخ ولكن ماما تطلب منها الذهاب للعب , تشتم فاطمة روائح الطبخ من المطبخ ,تذهب للمطبخ مرة أخرى فتعرف ماما أن فاطمة قد اشتمت رائحة الطعام وأنها جائعة, وحان موعد الإفطار ,  اقتربت فاطمة من الأطباق واشتمت رائحة طبق الثريد  , أشارت للطبق حتى تضع لها ماما منه فهو طبقها المفضل 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الأنشطة الصفية: 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تقوم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المعلمة باستخدام الورود كمثال على طريقة شم الروائح والإنتباه لها 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تقوم المعلمة باختيار لبعض العطور البسيطة الرائحة والتناوب بين الطلاب لشمها والإنتباه لرائحتها 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تقوم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المعلمةباختيار بعض أنواع الفواكه ذي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الرائحة النفاذة والواضحة وتعرضها على الطلاب ومحاولة التمييز بينها في الرائحة 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تقوم المعلمة بعض بعض المأكولات الشعبية التي تتميز برائحتها وتعرضها على الطلاب </a:t>
                      </a:r>
                      <a:endParaRPr lang="ar-AE" sz="1200" b="1" u="none" strike="noStrike" cap="none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تقوم المعلمة بعمل مسابقة بين الطلاب تتضمن أن يشتم رائحة معينة وهو مغمض العينين ومن ثم الإشارة إلى الشيء أو 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أن يشتم رائحة معينة ويحدد هل هي جيدة أم لا 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u="none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.</a:t>
                      </a: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كتاب الطالب</a:t>
                      </a:r>
                      <a:r>
                        <a:rPr lang="ar-AE" sz="16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" name="Google Shape;267;p29"/>
          <p:cNvSpPr txBox="1"/>
          <p:nvPr/>
        </p:nvSpPr>
        <p:spPr>
          <a:xfrm>
            <a:off x="3364888" y="2613851"/>
            <a:ext cx="4216800" cy="369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AE" sz="1800">
                <a:solidFill>
                  <a:schemeClr val="dk1"/>
                </a:solidFill>
                <a:latin typeface="Sakkal Majalla"/>
                <a:ea typeface="Sakkal Majalla"/>
                <a:cs typeface="Sakkal Majalla"/>
              </a:rPr>
              <a:t>أطباقي الرمضانية </a:t>
            </a:r>
            <a:endParaRPr lang="ar-AE" sz="1800" b="0" i="0" u="none" strike="noStrike" cap="none" dirty="0">
              <a:solidFill>
                <a:schemeClr val="dk1"/>
              </a:solidFill>
              <a:latin typeface="Sakkal Majalla"/>
              <a:ea typeface="Sakkal Majalla"/>
              <a:cs typeface="Sakkal Majalla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2</a:t>
            </a:fld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8CFB5-F030-4C9E-9678-95BCEB60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3" y="5484510"/>
            <a:ext cx="1381345" cy="1047882"/>
          </a:xfrm>
          <a:prstGeom prst="rect">
            <a:avLst/>
          </a:prstGeom>
        </p:spPr>
      </p:pic>
      <p:pic>
        <p:nvPicPr>
          <p:cNvPr id="3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4F54B0DD-B4B1-4D5C-B5D7-B0BD40614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761" y="5178756"/>
            <a:ext cx="1441403" cy="1356816"/>
          </a:xfrm>
          <a:prstGeom prst="rect">
            <a:avLst/>
          </a:prstGeom>
        </p:spPr>
      </p:pic>
      <p:pic>
        <p:nvPicPr>
          <p:cNvPr id="5" name="Picture 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895B8C8-04AF-4E84-BFC3-EB63B235C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376" y="5178970"/>
            <a:ext cx="1396621" cy="1356389"/>
          </a:xfrm>
          <a:prstGeom prst="rect">
            <a:avLst/>
          </a:prstGeom>
        </p:spPr>
      </p:pic>
      <p:pic>
        <p:nvPicPr>
          <p:cNvPr id="6" name="Picture 6" descr="A picture containing indoor, person, child, apple&#10;&#10;Description automatically generated">
            <a:extLst>
              <a:ext uri="{FF2B5EF4-FFF2-40B4-BE49-F238E27FC236}">
                <a16:creationId xmlns:a16="http://schemas.microsoft.com/office/drawing/2014/main" id="{CCC69091-A67B-4535-A07F-C79F0E7E2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45" y="5177974"/>
            <a:ext cx="1483485" cy="1358380"/>
          </a:xfrm>
          <a:prstGeom prst="rect">
            <a:avLst/>
          </a:prstGeom>
        </p:spPr>
      </p:pic>
      <p:pic>
        <p:nvPicPr>
          <p:cNvPr id="7" name="Picture 8" descr="A bowl of food on a plate&#10;&#10;Description automatically generated">
            <a:extLst>
              <a:ext uri="{FF2B5EF4-FFF2-40B4-BE49-F238E27FC236}">
                <a16:creationId xmlns:a16="http://schemas.microsoft.com/office/drawing/2014/main" id="{C9A42B9A-516E-4EC0-BA77-AB836FC23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3379" y="3076931"/>
            <a:ext cx="3154196" cy="1761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p30"/>
          <p:cNvGraphicFramePr/>
          <p:nvPr>
            <p:extLst>
              <p:ext uri="{D42A27DB-BD31-4B8C-83A1-F6EECF244321}">
                <p14:modId xmlns:p14="http://schemas.microsoft.com/office/powerpoint/2010/main" val="4075132211"/>
              </p:ext>
            </p:extLst>
          </p:nvPr>
        </p:nvGraphicFramePr>
        <p:xfrm>
          <a:off x="136479" y="173255"/>
          <a:ext cx="11943225" cy="647780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i="0" u="none" strike="noStrik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  <a:sym typeface="Arial"/>
                        </a:rPr>
                        <a:t>ينتبه </a:t>
                      </a:r>
                      <a:r>
                        <a:rPr lang="ar-AE" sz="1200" b="1" i="0" u="none" strike="noStrik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</a:rPr>
                        <a:t>لروائح الأشياء عندما تعرض عليه في المواقف التعليمية 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الهدف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انشطه مهارية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المكونات</a:t>
                      </a: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2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Arial"/>
                        <a:buNone/>
                      </a:pPr>
                      <a:r>
                        <a:rPr lang="ar-AE" sz="1200" b="1" u="sng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الانشطه الصفية </a:t>
                      </a:r>
                      <a:endParaRPr sz="1200" b="1" u="sng" strike="noStrike" cap="none" dirty="0">
                        <a:solidFill>
                          <a:srgbClr val="FF0000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عرض فيديوهات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عن الإنتباه</a:t>
                      </a:r>
                      <a:r>
                        <a:rPr lang="ar-AE" sz="1200" b="1" i="0" u="none" strike="noStrike" cap="none" noProof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</a:rPr>
                        <a:t> لروائح الأشياء عندما تعرض عليه فومحاولة تمييز رائحتها</a:t>
                      </a:r>
                      <a:endParaRPr/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تنفيذ أنشطة مختلفة تتضمن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 التمييز بين الروائح المختلفة تمييز الرائحة الجيدة من الغير محببة </a:t>
                      </a:r>
                      <a:endParaRPr lang="ar-AE" sz="1200" dirty="0"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1" name="Google Shape;2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5578069" y="98386"/>
            <a:ext cx="18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6" name="Google Shape;316;p34"/>
          <p:cNvGraphicFramePr/>
          <p:nvPr>
            <p:extLst>
              <p:ext uri="{D42A27DB-BD31-4B8C-83A1-F6EECF244321}">
                <p14:modId xmlns:p14="http://schemas.microsoft.com/office/powerpoint/2010/main" val="2509733276"/>
              </p:ext>
            </p:extLst>
          </p:nvPr>
        </p:nvGraphicFramePr>
        <p:xfrm>
          <a:off x="0" y="0"/>
          <a:ext cx="12034496" cy="6480550"/>
        </p:xfrm>
        <a:graphic>
          <a:graphicData uri="http://schemas.openxmlformats.org/drawingml/2006/table">
            <a:tbl>
              <a:tblPr firstRow="1" bandRow="1">
                <a:noFill/>
                <a:tableStyleId>{AB9CB821-1D49-4E90-B701-5AE90F67031E}</a:tableStyleId>
              </a:tblPr>
              <a:tblGrid>
                <a:gridCol w="1084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الحصة الدراسية: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 الهدف الرئيسي :</a:t>
                      </a:r>
                      <a:r>
                        <a:rPr lang="ar-AE" sz="1200" b="1" u="none" strike="noStrike" cap="none">
                          <a:latin typeface="Sakkal Majalla"/>
                          <a:cs typeface="Sakkal Majalla"/>
                        </a:rPr>
                        <a:t>أن تنتبه فاطمة </a:t>
                      </a:r>
                      <a:r>
                        <a:rPr lang="ar-AE" sz="1200" b="1" i="0" u="none" strike="noStrike" cap="none" noProof="0" dirty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  <a:sym typeface="Arial"/>
                        </a:rPr>
                        <a:t> </a:t>
                      </a:r>
                      <a:r>
                        <a:rPr lang="ar-AE" sz="1200" b="1" i="0" u="none" strike="noStrike" cap="none" noProof="0">
                          <a:solidFill>
                            <a:srgbClr val="000000"/>
                          </a:solidFill>
                          <a:latin typeface="Sakkal Majalla"/>
                          <a:cs typeface="Sakkal Majalla"/>
                        </a:rPr>
                        <a:t>لروائح الأشياء عندما تعرض عليها في المواقف التعليمية </a:t>
                      </a:r>
                      <a:endParaRPr lang="ar-AE" sz="1200" b="1" i="0" u="none" strike="noStrike" cap="none" noProof="0">
                        <a:solidFill>
                          <a:srgbClr val="000000"/>
                        </a:solidFill>
                        <a:latin typeface="Sakkal Majalla"/>
                        <a:cs typeface="Sakkal Majalla"/>
                        <a:sym typeface="Arial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اهداف أخرى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أن يستطيع الطالب </a:t>
                      </a: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ادراك مفهوم الرائحة واستشعارها عن طريق الأنف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أن يستطيع الطالب التمييز بشكل بسيط بين الروائح النفاذة من الفواكه والمأكولات الشعبية الدارجة 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</a:endParaRPr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تشغيل</a:t>
                      </a: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الفيديو الخاص بالدرس وأن يستطيع الطالب </a:t>
                      </a: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ادراك مفهوم الشم وطريقة شم الأشياء </a:t>
                      </a:r>
                      <a:endParaRPr sz="1200" dirty="0"/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AutoNum type="arabicPeriod"/>
                      </a:pPr>
                      <a:r>
                        <a:rPr lang="ar-AE" sz="1200" b="1" u="none" strike="noStrike" cap="none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</a:rPr>
                        <a:t>تنمية التواصل التعبيري لدى الطالب عن طريق تعبيره عن وجود رائحة معينة لفظيا أو الإشارة للشيء ذي الرائحة</a:t>
                      </a:r>
                      <a:endParaRPr lang="ar-AE" sz="1200" b="1" u="none" strike="noStrike" cap="none">
                        <a:solidFill>
                          <a:schemeClr val="dk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 الإدراكية من خلال التعرف على كلمات ومفاهيم جديدة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Sakkal Majalla"/>
                        <a:buAutoNum type="arabicPeriod"/>
                      </a:pPr>
                      <a:r>
                        <a:rPr lang="ar-AE" sz="1200" b="1" u="none" strike="noStrike" cap="none" dirty="0">
                          <a:solidFill>
                            <a:schemeClr val="dk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تنمية قدرات الطالب  الإجتماعية من خلال تواصله مع أقرانه ومعلمته 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الفني:</a:t>
                      </a:r>
                      <a:endParaRPr lang="ar-AE" sz="1200" b="1" u="none" strike="noStrike" cap="none" dirty="0">
                        <a:solidFill>
                          <a:schemeClr val="tx1"/>
                        </a:solidFill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المشاركة الجماعية للطلاب على اللوحة الذكية من خلال مشاركتهم وتنافسهم في حل أوراق العمل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rgbClr val="FF0000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النشاط الموسيقي</a:t>
                      </a: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: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  <a:sym typeface="Sakkal Majalla"/>
                        </a:rPr>
                        <a:t>تشجيع الطلاب خلال الألعاب الجماعية عن طريق التصفيق المصحوب بالأغاني الطفولية المشجعة والحماسية </a:t>
                      </a:r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دليل المعلم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ارشاد ولي الأمر بكيفية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تدريب الطالب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على تمييز روائح الطعام والفواكه والعطور والتميييز فيما بينها</a:t>
                      </a:r>
                      <a:endParaRPr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الواجب المنزلي</a:t>
                      </a: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 </a:t>
                      </a:r>
                      <a:endParaRPr sz="1400" b="1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5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مجموعة تدريبات متنوعه تتضمن </a:t>
                      </a:r>
                      <a:endParaRPr sz="1800" u="none" strike="noStrike" cap="none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akkal Majalla"/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تطبيقات الكترونيه و العاب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بغرض تنمية 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اللغة </a:t>
                      </a:r>
                      <a:r>
                        <a:rPr lang="ar-AE" sz="1200" b="1" u="none" strike="noStrike" cap="none" err="1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الإستقبالية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والتعبيرية بإشراف الأهل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 عن طريق تمييز أعضاء الجسم والمعلومات العامة للأطفال</a:t>
                      </a:r>
                      <a:endParaRPr lang="ar-AE" sz="12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200" b="0" i="0" u="none" strike="noStrike" noProof="0" dirty="0">
                          <a:latin typeface="Sakkal Majalla"/>
                          <a:hlinkClick r:id="rId3"/>
                        </a:rPr>
                        <a:t>https://play.google.com/store/apps/details?id=com.thegreatkids.body_parts</a:t>
                      </a:r>
                      <a:r>
                        <a:rPr lang="en-US" dirty="0">
                          <a:latin typeface="Sakkal Majalla"/>
                        </a:rPr>
                        <a:t> </a:t>
                      </a: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AutoNum type="arabicPeriod"/>
                      </a:pPr>
                      <a:r>
                        <a:rPr lang="en-US" sz="1200" b="0" i="0" u="none" strike="noStrike" noProof="0" dirty="0">
                          <a:latin typeface="Sakkal Majalla"/>
                          <a:hlinkClick r:id="rId4"/>
                        </a:rPr>
                        <a:t>https://play.google.com/store/apps/details?id=com.thegreatkids.gk_for_kids</a:t>
                      </a:r>
                      <a:endParaRPr lang="en-US" sz="1200" dirty="0">
                        <a:latin typeface="Sakkal Majalla"/>
                        <a:cs typeface="Sakkal Majalla"/>
                      </a:endParaRPr>
                    </a:p>
                    <a:p>
                      <a:pPr marL="228600" marR="0" lvl="0" indent="-22860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sz="1200" b="0" i="0" u="none" strike="noStrike" noProof="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تمارين الكترونية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متوسط : أن يستطيع الطالب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تمييز شم الروائح عن طريق الأنف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 , جيد :أن يستطيع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</a:rPr>
                        <a:t>الإنتياه إلى روائح نفاذةبشكل عام </a:t>
                      </a:r>
                      <a:r>
                        <a:rPr lang="ar-AE" sz="12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جيد جدا : أن يستطيع الطالب </a:t>
                      </a:r>
                      <a:r>
                        <a:rPr lang="ar-AE" sz="1200" b="1" u="none" strike="noStrike" cap="none">
                          <a:latin typeface="Sakkal Majalla"/>
                          <a:ea typeface="Sakkal Majalla"/>
                          <a:cs typeface="Sakkal Majalla"/>
                        </a:rPr>
                        <a:t>التمييز بين رائحتين من الروائح الشائعة في البيئة 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Sakkal Majalla"/>
                        <a:buNone/>
                      </a:pPr>
                      <a:r>
                        <a:rPr lang="ar-AE" sz="1400" b="1" u="none" strike="noStrike" cap="none" dirty="0">
                          <a:latin typeface="Sakkal Majalla"/>
                          <a:ea typeface="Sakkal Majalla"/>
                          <a:cs typeface="Sakkal Majalla"/>
                          <a:sym typeface="Sakkal Majalla"/>
                        </a:rPr>
                        <a:t>التقييم</a:t>
                      </a:r>
                      <a:endParaRPr sz="1400" b="1" u="none" strike="noStrike" cap="none" dirty="0">
                        <a:latin typeface="Sakkal Majalla"/>
                        <a:ea typeface="Sakkal Majalla"/>
                        <a:cs typeface="Sakkal Majalla"/>
                        <a:sym typeface="Sakkal Majall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9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" name="Google Shape;31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/>
              <a:t>28 July 2020</a:t>
            </a:r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 descr="Media placeholder"/>
          <p:cNvSpPr>
            <a:spLocks noGrp="1"/>
          </p:cNvSpPr>
          <p:nvPr>
            <p:ph type="media" idx="2"/>
          </p:nvPr>
        </p:nvSpPr>
        <p:spPr>
          <a:xfrm>
            <a:off x="1743456" y="1113044"/>
            <a:ext cx="87051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4076547" y="5400539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algn="ctr"/>
            <a:r>
              <a:rPr lang="ar-AE"/>
              <a:t>انشودتان الحواس الخمس</a:t>
            </a:r>
            <a:endParaRPr dirty="0"/>
          </a:p>
        </p:txBody>
      </p:sp>
      <p:sp>
        <p:nvSpPr>
          <p:cNvPr id="289" name="Google Shape;28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5</a:t>
            </a:fld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3559126" y="3372098"/>
            <a:ext cx="4622065" cy="12983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dirty="0">
                <a:hlinkClick r:id="rId3"/>
              </a:rPr>
              <a:t>https://www.youtube.com/watch?v=_Gq3_-YEM-4</a:t>
            </a:r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C6D82C-8E78-4D0B-98B8-688F16B9A7EC}"/>
              </a:ext>
            </a:extLst>
          </p:cNvPr>
          <p:cNvSpPr/>
          <p:nvPr/>
        </p:nvSpPr>
        <p:spPr>
          <a:xfrm>
            <a:off x="3559126" y="2053883"/>
            <a:ext cx="4622065" cy="118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+mn-lt"/>
                <a:cs typeface="+mn-lt"/>
                <a:hlinkClick r:id="rId4"/>
              </a:rPr>
              <a:t>https://www.youtube.com/watch?v=j4XZ8Oojt-w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kkal Majalla"/>
              <a:buNone/>
            </a:pPr>
            <a:r>
              <a:rPr lang="ar-AE">
                <a:latin typeface="Sakkal Majalla"/>
                <a:ea typeface="Sakkal Majalla"/>
                <a:cs typeface="Sakkal Majalla"/>
                <a:sym typeface="Sakkal Majalla"/>
              </a:rPr>
              <a:t>ورقة عمل صفية 1                                                   </a:t>
            </a:r>
            <a:endParaRPr lang="en-US">
              <a:latin typeface="Sakkal Majalla"/>
              <a:ea typeface="Sakkal Majalla"/>
              <a:cs typeface="Sakkal Majalla"/>
            </a:endParaRPr>
          </a:p>
        </p:txBody>
      </p:sp>
      <p:sp>
        <p:nvSpPr>
          <p:cNvPr id="297" name="Google Shape;29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6</a:t>
            </a:fld>
            <a:endParaRPr/>
          </a:p>
        </p:txBody>
      </p:sp>
      <p:sp>
        <p:nvSpPr>
          <p:cNvPr id="300" name="Google Shape;300;p32"/>
          <p:cNvSpPr/>
          <p:nvPr/>
        </p:nvSpPr>
        <p:spPr>
          <a:xfrm>
            <a:off x="1846967" y="1203068"/>
            <a:ext cx="2547900" cy="861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AE" sz="1200">
                <a:solidFill>
                  <a:schemeClr val="dk1"/>
                </a:solidFill>
                <a:latin typeface="Sakkal Majalla"/>
                <a:ea typeface="Calibri"/>
                <a:cs typeface="Sakkal Majalla"/>
                <a:sym typeface="Calibri"/>
              </a:rPr>
              <a:t>يقوم الطالب بوضع دائرة حول الأشياء التي تعطي رائحة </a:t>
            </a:r>
            <a:endParaRPr lang="ar-AE" sz="1200">
              <a:solidFill>
                <a:schemeClr val="dk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</a:endParaRPr>
          </a:p>
        </p:txBody>
      </p:sp>
      <p:pic>
        <p:nvPicPr>
          <p:cNvPr id="2" name="Picture 2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E4972A85-6055-4138-AE21-BD2A22299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184" y="1278039"/>
            <a:ext cx="7171480" cy="3993264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B213EA2-873C-428F-9795-529CCAF4AB27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4772165" y="1277019"/>
            <a:ext cx="6226188" cy="4050900"/>
          </a:xfrm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4111752" y="5382175"/>
            <a:ext cx="3968400" cy="8322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dk1"/>
              </a:gs>
            </a:gsLst>
            <a:lin ang="10800025" scaled="0"/>
          </a:gradFill>
          <a:ln>
            <a:noFill/>
          </a:ln>
        </p:spPr>
        <p:txBody>
          <a:bodyPr spcFirstLastPara="1" wrap="square" lIns="1440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akkal Majalla"/>
              <a:buNone/>
            </a:pPr>
            <a:r>
              <a:rPr lang="ar-AE" dirty="0">
                <a:latin typeface="Sakkal Majalla"/>
                <a:ea typeface="Sakkal Majalla"/>
                <a:cs typeface="Sakkal Majalla"/>
                <a:sym typeface="Sakkal Majalla"/>
              </a:rPr>
              <a:t>ورقة عمل صفية 2                             </a:t>
            </a:r>
            <a:endParaRPr dirty="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7</a:t>
            </a:fld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1934817" y="1219200"/>
            <a:ext cx="1802400" cy="781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AE" sz="120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يقوم الطالب بوضع دائرة حول الرائحة المميزة الجميلة ومثلث حول الرائحة الغير محببة </a:t>
            </a:r>
            <a:r>
              <a:rPr lang="ar-AE" sz="1200" dirty="0">
                <a:solidFill>
                  <a:schemeClr val="dk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 "</a:t>
            </a:r>
            <a:endParaRPr sz="1200" dirty="0">
              <a:solidFill>
                <a:schemeClr val="dk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2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49131294-A652-426E-932A-7802FD96A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034" y="1204923"/>
            <a:ext cx="6321705" cy="4178077"/>
          </a:xfrm>
          <a:prstGeom prst="rect">
            <a:avLst/>
          </a:prstGeom>
        </p:spPr>
      </p:pic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7102B0E7-9A3D-4E40-B380-53343EB3A063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4444215" y="1209500"/>
            <a:ext cx="5541353" cy="4079836"/>
          </a:xfrm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030B-9A70-4EC0-8221-C643A354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عمل صفية </a:t>
            </a:r>
            <a:r>
              <a:rPr lang="ar-AE" dirty="0"/>
              <a:t>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06341-855B-4772-9B56-1D251CF17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mtClean="0"/>
              <a:t>8</a:t>
            </a:fld>
            <a:endParaRPr lang="ar-A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331B2-B4C3-45A7-B4C6-BBB684633606}"/>
              </a:ext>
            </a:extLst>
          </p:cNvPr>
          <p:cNvSpPr/>
          <p:nvPr/>
        </p:nvSpPr>
        <p:spPr>
          <a:xfrm>
            <a:off x="1280160" y="829994"/>
            <a:ext cx="222269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1200">
                <a:solidFill>
                  <a:schemeClr val="tx1"/>
                </a:solidFill>
                <a:cs typeface="Arial"/>
              </a:rPr>
              <a:t>يقوم الطالب بتلوين الأشياء التي تعطي </a:t>
            </a:r>
            <a:r>
              <a:rPr lang="ar-AE" sz="1200" dirty="0">
                <a:solidFill>
                  <a:schemeClr val="tx1"/>
                </a:solidFill>
                <a:cs typeface="Arial"/>
              </a:rPr>
              <a:t>رائحة </a:t>
            </a:r>
          </a:p>
        </p:txBody>
      </p:sp>
      <p:pic>
        <p:nvPicPr>
          <p:cNvPr id="4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8AA063D-F4F9-4EFD-8E2C-CE391801F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565" y="334958"/>
            <a:ext cx="6977604" cy="4837705"/>
          </a:xfrm>
          <a:prstGeom prst="rect">
            <a:avLst/>
          </a:prstGeom>
        </p:spPr>
      </p:pic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3E1C79B-2247-408D-8589-3BFB025035C0}"/>
              </a:ext>
            </a:extLst>
          </p:cNvPr>
          <p:cNvSpPr>
            <a:spLocks noGrp="1"/>
          </p:cNvSpPr>
          <p:nvPr>
            <p:ph type="media" idx="2"/>
          </p:nvPr>
        </p:nvSpPr>
        <p:spPr>
          <a:xfrm>
            <a:off x="5206456" y="650700"/>
            <a:ext cx="6216544" cy="4050900"/>
          </a:xfrm>
        </p:spPr>
      </p:sp>
    </p:spTree>
    <p:extLst>
      <p:ext uri="{BB962C8B-B14F-4D97-AF65-F5344CB8AC3E}">
        <p14:creationId xmlns:p14="http://schemas.microsoft.com/office/powerpoint/2010/main" val="327970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624</Words>
  <Application>Microsoft Office PowerPoint</Application>
  <PresentationFormat>Widescreen</PresentationFormat>
  <Paragraphs>105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Libre Franklin</vt:lpstr>
      <vt:lpstr>Sakkal Majalla</vt:lpstr>
      <vt:lpstr>Office Theme</vt:lpstr>
      <vt:lpstr>1_Office Theme</vt:lpstr>
      <vt:lpstr>ينتبه لروائح الأشياء عندما تعرض عليه في المواقف التعليمية </vt:lpstr>
      <vt:lpstr>PowerPoint Presentation</vt:lpstr>
      <vt:lpstr>PowerPoint Presentation</vt:lpstr>
      <vt:lpstr>PowerPoint Presentation</vt:lpstr>
      <vt:lpstr>انشودتان الحواس الخمس</vt:lpstr>
      <vt:lpstr>ورقة عمل صفية 1                                                   </vt:lpstr>
      <vt:lpstr>ورقة عمل صفية 2                             </vt:lpstr>
      <vt:lpstr>ورقة عمل صفية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يشير الى ما يريد</dc:title>
  <dc:creator>JUMAH SHUAIB MUSTAFA</dc:creator>
  <cp:lastModifiedBy>JUMAH SHUAIB MUSTAFA</cp:lastModifiedBy>
  <cp:revision>697</cp:revision>
  <dcterms:modified xsi:type="dcterms:W3CDTF">2020-08-22T19:47:23Z</dcterms:modified>
</cp:coreProperties>
</file>