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59" r:id="rId8"/>
    <p:sldId id="258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776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pbtiSU2f3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VRS8cRYt7Q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8.jfif"/><Relationship Id="rId4" Type="http://schemas.openxmlformats.org/officeDocument/2006/relationships/image" Target="../media/image7.jf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fif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3.png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يدرك الأصوات ويحدد اتجاههاعند سماعها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878521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DZ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يمنه الراشدي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يدرك</a:t>
                      </a:r>
                      <a:r>
                        <a:rPr lang="ar-DZ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الأصوات ويحدد اتجاهها عند </a:t>
                      </a:r>
                      <a:r>
                        <a:rPr lang="ar-DZ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سماعها</a:t>
                      </a:r>
                      <a:endParaRPr lang="en-US" sz="12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274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DZ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4الى 5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DZ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أصوات الطبيعة 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ذهب حمد في أحد الأيام إلى الغابة برفقة صديقه خليفة ، وبينما هما يمشيان في وسط الغابه ، سمعا صوتاً فقال حمد : ماهذا الصوت ياخليفة ، فرد خليفة :ألم تميز الصوت ياحمد ، انه صوت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القرد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، فقال حمد لم اسمع صوت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القرد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قبل </a:t>
                      </a:r>
                    </a:p>
                    <a:p>
                      <a:pPr algn="r" rtl="1"/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ثم قال خليفة فجأة اصمت ياحمد واستمع ، اتسمع هذا الصوت قال حمد نعم ولكني لم اميزه أيضاً ،  قال خليفة بسرعة أنه صوت </a:t>
                      </a:r>
                      <a:r>
                        <a:rPr lang="ar-DZ" sz="1200" b="1" baseline="0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صوت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الحصان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الجميل ، قال حمد هل سمعت هذا الصوت ، أنه صوت شخص ينادي ن ضحك خليفة وقال : انه صوت أبي ينادي علينا ياحمد ، ضحك حمد وقال بمرح مااجما أصوات الطبيعة ، وانتهت رحلتهما </a:t>
                      </a:r>
                      <a:r>
                        <a:rPr lang="ar-DZ" sz="1200" b="1" baseline="0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واتجهاء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الى مصدر الصوت الذي يناديهم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يقوم </a:t>
                      </a:r>
                      <a:r>
                        <a:rPr lang="ar-DZ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  بوضع فيديو عن الأصوات  المختلفة  ومشاهدته مع الطلاب.</a:t>
                      </a:r>
                    </a:p>
                    <a:p>
                      <a:pPr marL="228600" indent="-228600" algn="r" rtl="1">
                        <a:buAutoNum type="arabicPlain" startAt="2"/>
                      </a:pPr>
                      <a:r>
                        <a:rPr lang="ar-DZ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ـأن يعرض المعلم بطائق مصورة للطلاب للتعرف على الاتجاهات .</a:t>
                      </a:r>
                    </a:p>
                    <a:p>
                      <a:pPr marL="228600" indent="-228600" algn="r" rtl="1">
                        <a:buAutoNum type="arabicPlain" startAt="2"/>
                      </a:pPr>
                      <a:r>
                        <a:rPr lang="ar-DZ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أنشطة وتمارين مختلفة خاصة بالدرس.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949" y="3031435"/>
            <a:ext cx="2701580" cy="27015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988" y="3400839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406698"/>
              </p:ext>
            </p:extLst>
          </p:nvPr>
        </p:nvGraphicFramePr>
        <p:xfrm>
          <a:off x="180109" y="165333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يتمكن </a:t>
                      </a: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يدرك الأصوات ويحدد اتجاهها عند سماعها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</a:t>
                      </a: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يتعرف الطالب على حاسية السمع الاذن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342900" indent="-342900" algn="r" rtl="1">
                        <a:buAutoNum type="arabicPeriod" startAt="2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</a:t>
                      </a: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وأوراق عمل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داخل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الغرفة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</a:t>
                      </a:r>
                      <a:endParaRPr lang="ar-DZ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 startAt="3"/>
                      </a:pP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يبتكر المعلم وسائل تعليمية جديدة </a:t>
                      </a:r>
                    </a:p>
                    <a:p>
                      <a:pPr marL="228600" indent="-228600" algn="r" rtl="1">
                        <a:buAutoNum type="arabicPeriod" startAt="3"/>
                      </a:pPr>
                      <a:endParaRPr lang="ar-DZ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الرياضي </a:t>
                      </a:r>
                      <a:r>
                        <a:rPr lang="ar-DZ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</a:p>
                    <a:p>
                      <a:pPr algn="r" rtl="1"/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يعمل مسابقة عن الاصوات بين الطلاب ويعزز الطالب الذي يؤدي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بعمل شكل من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الصلصال</a:t>
                      </a: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عن حاسة السمع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</a:t>
                      </a: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بسماع أصوات مختلفة وتمييز ها</a:t>
                      </a: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بتحديد اتجاهات الاصوات بمساعدة المعلم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الامر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بعض الدروس والتمارين عن الاصوات وتطبيقها مع الطالب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عض التمارين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عن الاصوات على الايباد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2ـ سماع اناشيد عن الاصوات المختلفة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يتعرف الطالب على العضو الخاص بحاسة السمع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تمييز أصوات مختلفة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ان يتمكن الطالب من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تمييز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الاصوات وتحدبد اتجاهها بعد تطبيق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مباشرة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09901" y="4787077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قصة ملك الأصوات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34297" y="5330098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19831" y="5352052"/>
            <a:ext cx="32155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en-US" sz="1200">
                <a:hlinkClick r:id="rId3"/>
              </a:rPr>
              <a:t>https://www.youtube.com/watch?v=jpbtiSU2f3s</a:t>
            </a:r>
            <a:endParaRPr lang="ar-SA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349252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يدرك الأصوات ويحدد اتجاهها عند سماعها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 الأصوات وعن حاسة السمع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تمارين وأنشطة وأوراق عمل خاصة بالدرس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46012" y="3412156"/>
            <a:ext cx="141012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انشودة </a:t>
            </a:r>
            <a:r>
              <a:rPr kumimoji="0" lang="ar-D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الأصوات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902029" y="387810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hlinkClick r:id="rId3"/>
              </a:rPr>
              <a:t>https://www.youtube.com/watch?v=HVRS8cRYt7Q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1491"/>
            <a:ext cx="2857500" cy="160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387" y="1535404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780433" y="978323"/>
            <a:ext cx="4007908" cy="89525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على حاسة السمع ووظيفتها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الخطة الدراسية الصفية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1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التهيئة الصباحية للطلاب في الصف</a:t>
            </a:r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D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المقدمة الاولى للدرس ومشاركة جميع الطلاب فيها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D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مراعاة الفروق الفردية بيسن الطلاب</a:t>
            </a:r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D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استخدام الطريقة الفرديه والجماعيه في التدريب على حسب مستوى الطالب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D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ابتكار واستخدام وسائل تعليمية جديده ومتعددة مع الطلاب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23 August 2020</a:t>
            </a:fld>
            <a:endParaRPr lang="en-US" noProof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7024">
            <a:off x="6372641" y="195708"/>
            <a:ext cx="4661992" cy="549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96" y="1627288"/>
            <a:ext cx="9263269" cy="411401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23861" y="410817"/>
            <a:ext cx="51683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1600" dirty="0" smtClean="0"/>
              <a:t>لون الصور الدالة على حاسة السمع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140" y="2474843"/>
            <a:ext cx="2940119" cy="29401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444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305" y="131071"/>
            <a:ext cx="2143125" cy="2143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778" b="96444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305" y="2435225"/>
            <a:ext cx="2143125" cy="21431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38" y="4578350"/>
            <a:ext cx="2143125" cy="21431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314122" y="569843"/>
            <a:ext cx="3723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1600" dirty="0" smtClean="0"/>
              <a:t>صل بين الصورة والصورة الدالة عليه فيما يلي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76038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8866</TotalTime>
  <Words>476</Words>
  <Application>Microsoft Office PowerPoint</Application>
  <PresentationFormat>Widescreen</PresentationFormat>
  <Paragraphs>105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Franklin Gothic Book</vt:lpstr>
      <vt:lpstr>Sakkal Majalla</vt:lpstr>
      <vt:lpstr>Office Theme</vt:lpstr>
      <vt:lpstr>1_Office Theme</vt:lpstr>
      <vt:lpstr>يدرك الأصوات ويحدد اتجاههاعند سماعها</vt:lpstr>
      <vt:lpstr>PowerPoint Presentation</vt:lpstr>
      <vt:lpstr>PowerPoint Presentation</vt:lpstr>
      <vt:lpstr>PowerPoint Presentation</vt:lpstr>
      <vt:lpstr>التعرف على حاسة السمع ووظيفتها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41</cp:revision>
  <dcterms:created xsi:type="dcterms:W3CDTF">2020-07-26T19:33:45Z</dcterms:created>
  <dcterms:modified xsi:type="dcterms:W3CDTF">2020-08-22T20:09:37Z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