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57" r:id="rId7"/>
    <p:sldId id="258" r:id="rId8"/>
    <p:sldId id="264" r:id="rId9"/>
    <p:sldId id="277" r:id="rId10"/>
    <p:sldId id="276" r:id="rId11"/>
    <p:sldId id="269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D1LPHJ3Ym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hyperlink" Target="https://www.youtube.com/watch?v=WZEVGbFp5Ds" TargetMode="Externa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hyperlink" Target="https://www.youtube.com/watch?v=aFnudeJEezw" TargetMode="Externa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Relationship Id="rId5" Type="http://schemas.microsoft.com/office/2007/relationships/hdphoto" Target="../media/hdphoto2.wdp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image" Target="../media/image12.jfif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4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يستجيب عند وضع يديه على الأسطح المختلفة (خشن ،ناعم، حار،بارد....)مع ملاحظة ردة الفعل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173195"/>
              </p:ext>
            </p:extLst>
          </p:nvPr>
        </p:nvGraphicFramePr>
        <p:xfrm>
          <a:off x="154004" y="224444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21132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3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DZ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يمنه الراشدي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يستجيب</a:t>
                      </a:r>
                      <a:r>
                        <a:rPr lang="ar-DZ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عند وضع يديه على الأسطح المختلفة (خشن، ناعم،بارد ..)مع ملاحظة ردة </a:t>
                      </a:r>
                      <a:r>
                        <a:rPr lang="ar-DZ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الفعل</a:t>
                      </a:r>
                      <a:endParaRPr lang="en-US" sz="12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277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DZ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من4 الى5 سنوات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DZ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حاسة اللمس 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أحد الأيام توجهت حاسة اللمس إلى أخواتها الحواس الأخرى  وقالت  لهن : إن الأسطح باردة جدأ أنني لا أتحمل هذة البروده ، متى ينتهي فصل الشتاء ، فردت أحدى   الحواس لم يبقى من فصل الشتاء إلا أيام قليلة ويعتدل الطقس اصبري </a:t>
                      </a:r>
                    </a:p>
                    <a:p>
                      <a:pPr algn="r" rtl="1"/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ياأختي ، وأجابت حاسة أخرى أنك متذمرة جدا لاتتحملين لا حرارة ولا برودة ولا خشونة ، فردت حاسة اللمس ماذا أفعل ياأختي أنني حساسة من ملمس الأشياء ، ضحكت الأخوات معا وذهبن إلى المنزل 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يقوم </a:t>
                      </a:r>
                      <a:r>
                        <a:rPr lang="ar-DZ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المعلم باحضار بعض الأشياء والأسطح  وتعريف الطلاب على مسمياتها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تنفيذ نشاط </a:t>
                      </a:r>
                      <a:r>
                        <a:rPr lang="ar-DZ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اختبار  ملمس الأسطح مع الطلاب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</a:t>
                      </a:r>
                      <a:r>
                        <a:rPr lang="ar-DZ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حل  أوراق عمل خاصة بالدرس في الصف 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</a:t>
                      </a:r>
                      <a:r>
                        <a:rPr lang="ar-DZ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عرف فيديو للطلاب خاصة بالدرس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09" y="2984016"/>
            <a:ext cx="3424444" cy="2634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330159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يستجيب</a:t>
                      </a:r>
                      <a:r>
                        <a:rPr lang="ar-DZ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عند وضع يديه على الأسطح المختلفة (خشن، ناعم،بارد ..)مع ملاحظة ردة الفعل</a:t>
                      </a:r>
                      <a:endParaRPr lang="ar-A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خاصة بالدرس للطلاب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تنفيذ نشاط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او مسابقة عن اختبار ملمس الأسطح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53878" y="3829877"/>
            <a:ext cx="3591339" cy="556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989983" y="3412156"/>
            <a:ext cx="1566149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فيديو تعليمي عن حاسة اللمس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064438" y="4425960"/>
            <a:ext cx="4170217" cy="60148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>
                <a:hlinkClick r:id="rId3"/>
              </a:rPr>
              <a:t>https://www.youtube.com/watch?v=4D1LPHJ3Ymw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817002"/>
              </p:ext>
            </p:extLst>
          </p:nvPr>
        </p:nvGraphicFramePr>
        <p:xfrm>
          <a:off x="530087" y="98386"/>
          <a:ext cx="11476384" cy="63133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32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9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</a:t>
                      </a: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يستجيب  الطالب عند وضع يديه على الأسطح المختلفة مع مراعاة  ردة الفعل للطالب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أخرى: ان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تعرف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</a:t>
                      </a: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حاسية اللمس</a:t>
                      </a:r>
                    </a:p>
                    <a:p>
                      <a:pPr algn="r" rtl="1"/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يتعرف الطالب على أنواع الأسطح ومسمياتها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اشكال ومجسمات للأسطح المختلفة مع الطلاب</a:t>
                      </a:r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حث المعلم للطالب على اختبار الأسطح المختفية التي  أمامه</a:t>
                      </a:r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ابتكار وعمل وسائل تعليمية جديدة خاصة بالدرس</a:t>
                      </a: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الرياضي 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</a:t>
                      </a: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معلم الرياضه بعمل مسابقة المشي على الأسطح المختلفة مع الطلاب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</a:t>
                      </a: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المعلم بعمل مسابقة للطلاب من يجد الكوه المفقودة اولاً وتعزيز  الطالب  الفائز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بعمل </a:t>
                      </a:r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أشكال ومجسمات للأسطح مع المعلم ويقوم الطالب باختبار سطح المجسم وحثه على لمسه</a:t>
                      </a:r>
                    </a:p>
                    <a:p>
                      <a:pPr algn="r" rtl="1"/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المعلم برواية قصة عن مسميات الأسطح للطلاب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endParaRPr lang="ar-DZ" sz="1200" b="1" u="none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سماع انشودة عن حاسة اللمس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33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الطلب من ولي الأمر أن يقوم بوضع أسطح مختلفة أمام الطالب ومراقية ردت فعله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041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endParaRPr lang="ar-DZ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فيديوهات ترفيهية وتعليميه عن الأسطح  المختفية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02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يتعرف الطالب على مسميات احاسة اللمس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يتمكن الطالب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التعرف على الأسطح المختلفة التي أمامه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ان يتمكن الطالب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ااختبار والاستجابه عند وضه يديه على الأسطح المختفية وابداء ردة فعل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مباشرة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23 August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844" y="348540"/>
            <a:ext cx="2281621" cy="22691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94" y="262690"/>
            <a:ext cx="2047875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25148" y="2053817"/>
            <a:ext cx="655982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>
                <a:hlinkClick r:id="rId2"/>
              </a:rPr>
              <a:t>https://www.youtube.com/watch?v=WZEVGbFp5Ds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0800000" flipV="1">
            <a:off x="5512904" y="1004558"/>
            <a:ext cx="2239618" cy="338554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ar-DZ" sz="1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درس تعليمي عن حاسة اللمس</a:t>
            </a:r>
            <a:endParaRPr lang="en-US" sz="1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060" y="2757977"/>
            <a:ext cx="211703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338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4861" y="367152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فيديو تعليمي عن ملمس الأسطح المختلفة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39730" y="4240695"/>
            <a:ext cx="3339548" cy="6493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>
                <a:hlinkClick r:id="rId2"/>
              </a:rPr>
              <a:t>https://www.youtube.com/watch?v=aFnudeJEezw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981" y="1919875"/>
            <a:ext cx="388704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24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7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354957" y="689113"/>
            <a:ext cx="33130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1600" b="1" dirty="0" smtClean="0">
                <a:latin typeface="Rockwell Extra Bold" panose="02060903040505020403" pitchFamily="18" charset="0"/>
              </a:rPr>
              <a:t>ضع دائرة حول الشئ السطح البارد فيما يلي</a:t>
            </a:r>
            <a:endParaRPr lang="en-US" sz="1600" b="1" dirty="0">
              <a:latin typeface="Rockwell Extra Bold" panose="02060903040505020403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276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692" y="3286332"/>
            <a:ext cx="2762250" cy="16573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455" r="8945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547" y="3243469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38261" y="357810"/>
            <a:ext cx="397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1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عرض طرق اختبار لملمس الأسطح المختلفة </a:t>
            </a:r>
            <a:endParaRPr lang="en-US" sz="1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122" y="3057084"/>
            <a:ext cx="3377442" cy="21662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235" y="3057084"/>
            <a:ext cx="3446600" cy="21662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64" y="3057084"/>
            <a:ext cx="2876550" cy="227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887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c1803469-1359-4921-b8b2-4aa11e6de6e4"/>
    <ds:schemaRef ds:uri="http://purl.org/dc/terms/"/>
    <ds:schemaRef ds:uri="0860e916-1933-4f54-bf75-902e7a9d18bb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5935</TotalTime>
  <Words>493</Words>
  <Application>Microsoft Office PowerPoint</Application>
  <PresentationFormat>Widescreen</PresentationFormat>
  <Paragraphs>103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Rockwell Extra Bold</vt:lpstr>
      <vt:lpstr>Sakkal Majalla</vt:lpstr>
      <vt:lpstr>Office Theme</vt:lpstr>
      <vt:lpstr>1_Office Theme</vt:lpstr>
      <vt:lpstr>يستجيب عند وضع يديه على الأسطح المختلفة (خشن ،ناعم، حار،بارد....)مع ملاحظة ردة الفعل</vt:lpstr>
      <vt:lpstr>PowerPoint Presentation</vt:lpstr>
      <vt:lpstr>PowerPoint Presentation</vt:lpstr>
      <vt:lpstr>PowerPoint Presentation</vt:lpstr>
      <vt:lpstr>PowerPoint Presentation</vt:lpstr>
      <vt:lpstr>فيديو تعليمي عن ملمس الأسطح المختلفة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49</cp:revision>
  <dcterms:created xsi:type="dcterms:W3CDTF">2020-07-26T19:33:45Z</dcterms:created>
  <dcterms:modified xsi:type="dcterms:W3CDTF">2020-08-22T20:06:53Z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