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59" r:id="rId8"/>
    <p:sldId id="284" r:id="rId9"/>
    <p:sldId id="28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oJG858Wro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2Gsu7ityl98" TargetMode="External"/><Relationship Id="rId2" Type="http://schemas.openxmlformats.org/officeDocument/2006/relationships/hyperlink" Target="https://youtu.be/IxF1ixCwkM4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يتذكر  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الأشياء 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التي خبئت أمامه ويقوم بالبحث عنها وايجادها</a:t>
            </a:r>
          </a:p>
        </p:txBody>
      </p:sp>
      <p:sp>
        <p:nvSpPr>
          <p:cNvPr id="3" name="TextBox 2"/>
          <p:cNvSpPr txBox="1"/>
          <p:nvPr/>
        </p:nvSpPr>
        <p:spPr>
          <a:xfrm rot="721943">
            <a:off x="7959682" y="5031174"/>
            <a:ext cx="3051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«البحث و الاستكشاف»</a:t>
            </a:r>
          </a:p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إعداد: موزة سعيد مبارك عايد الكتبي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6" name="Picture Placeholder 5"/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5" r="109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92898"/>
              </p:ext>
            </p:extLst>
          </p:nvPr>
        </p:nvGraphicFramePr>
        <p:xfrm>
          <a:off x="154004" y="224444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موزة سعيد الكتبي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يتذكر  الأشياء التي خبئت أمامه ويقوم بالبحث عنها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وايجادها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279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r" rtl="1" fontAlgn="ctr"/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5-6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endParaRPr lang="ar-AE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البحث و الاستكشاف 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استيقظ حمد على صوت صراخ أمه. فأسرع إليها قائلاً: ما الذي حصل يا  أمي؟ فقالت الأم: لقد خبئت قلادة والدتي لكني لا اتذكر أين وضعتها و بحثت في كل مكان ولم أجدها. فقال لها حمد: حسناً يا أمي سأبحث عنها لكن كيف هو شكلها؟ فقالت الأم: إنها قلادة صفراء طويلة و بها وردة حمراء صغيرة. فأخذ حمد يفكر ويفكر و يفكر ثم قال: أمي أمي أظن أنني أعرف مكانها فذهب و احضرها. فقالت له الأم: أين وجدتها؟ فقال حمد مبتسماً و هو يحك رأسه: لقد رأيتك قبل يومين تضعينها تحت الملابس و تذكرتها حينما وصفتيها. قالت الأم شاكرة: إنك ذكي جداً يا حمد شكراً لك جداً.</a:t>
                      </a: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بعد قراءة القصة ومتابعة الفيديو، ممكن سؤال الطالب عدة أسئلة مثل: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هل حمد ذكي أم لا؟ كيف عرفت؟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كيف نستخدم عقلنا؟ (ممكن تعليمه عن كيفية الهدوء و الاسترخاء و التفكير الجيد وعدم الاستعجال لأن المعلومة موجودة وقد تحتاج وقت)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</a:t>
                      </a:r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en-US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اظهار رقم أو حرف أو حيوان أو فواكه وهكذا من معلوماته أمام الطالب و سؤاله عنه ثم تخبأته أمامه في مكان ما ثم طلب منه البحث عنه (البدء بشيء واحد ثم زيادة الصعوبة شيئاً فشيئاً).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تخبأة الأشياء في لعبة الشجرة إن وجدت أو في صناديق و اعطاء الطالب الفرصة لاختيار المكان المخبأ فيه.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ابحث عن العصفور في العش.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دفن اللعبة تحت التراب ثم جعله يبحث عنها  واعطاءه  تلميحات (لعبة الحار و البارد إذا اقترب معناه قريب من الشيء وهكذا).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يكتب الطالب اسمه في ورقة و وضعها في ظرف و تخبأه الظرف عنه و طلب منه البحث و ايجاد اسمه (ممكن وضع ظرف آخر نفس المكان دون علمه و جعله يميز اسمه دون غيره).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 startAt="4"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274333" y="2370683"/>
            <a:ext cx="1726632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أنشودة اختبأ وابحث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52540" y="2829354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88605" y="2976209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3"/>
              </a:rPr>
              <a:t>https://youtu.be/0oJG858Wrog</a:t>
            </a:r>
            <a:r>
              <a:rPr lang="ar-AE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0" name="Picture 2" descr="Learning Resources Hide and Seek Learning Tree House 7 Pieces - Multi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8" t="15719" r="4952" b="16640"/>
          <a:stretch/>
        </p:blipFill>
        <p:spPr bwMode="auto">
          <a:xfrm>
            <a:off x="383128" y="3861935"/>
            <a:ext cx="1134671" cy="10523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8 Ideias Criativas de Lembrancinhas com Caixa de Leite | Revista Artesana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27" y="5063322"/>
            <a:ext cx="1134672" cy="1293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564760"/>
              </p:ext>
            </p:extLst>
          </p:nvPr>
        </p:nvGraphicFramePr>
        <p:xfrm>
          <a:off x="220976" y="560051"/>
          <a:ext cx="11804073" cy="53777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7961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 fontAlgn="ctr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يتذكر  الطالب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لأشياء التي خبئت أمامه ويقوم بالبحث عنها وايجادها.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أخرى: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زيادة قوة التركيز  و الانتباه لدى الطالب، حثه على البحث و الاستكشاف.</a:t>
                      </a:r>
                      <a:endParaRPr lang="en-US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التمارين والأنشطة الصفية داخل الغرفة الصفية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عمليا و كتابيا.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للمعلم حرية ابتكار أنشطة اضافية.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الرياضي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 مع المعلم بلعب لعبة الأختباء (لعبة الغميضة) أو ممكن عمل حصة جماعية ولعبها مع الأطفال الآخرين.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القيام بعرض مسرحي تقوم فيه الدمى بالاختباء ثم يبحث عنها الطالب ويجدها.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الموسيقى: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أناشيد حول الاختباء و البحث.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ولي الأمر ممارسة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لعبة الاختباء و تخبأه الأشياء و حث الطالب على البحث و الاستكشاف و اعمال العقل.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6523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الفيديوهات التعليمية.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ألعاب البحث عن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الشيء المخبأ.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indent="0" algn="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يتذكر  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لأشياء التي خبئت أمامه ويقوم بالبحث عنها ولكن لم يتمكن من ايجادها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يتذكر  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لأشياء التي خبئت أمامه ويقوم بالبحث عنها وايجادها لكن يأخذ وقت أطول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يتذكر  الطالب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لأشياء التي خبئت أمامه ويقوم بالبحث عنها وايجادها ويأخذ وقت</a:t>
                      </a:r>
                      <a:r>
                        <a:rPr lang="ar-AE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قصير</a:t>
                      </a:r>
                      <a:endParaRPr lang="ar-AE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23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لعبة الغميضة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1752" y="3523561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https://</a:t>
            </a:r>
            <a:r>
              <a:rPr lang="en-US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  <a:hlinkClick r:id="rId2"/>
              </a:rPr>
              <a:t>youtu.be/IxF1ixCwkM4</a:t>
            </a:r>
            <a:r>
              <a:rPr lang="ar-AE" sz="1400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975686" y="2191211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11752" y="2338066"/>
            <a:ext cx="3898087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Sakkal Majalla" pitchFamily="2" charset="-78"/>
                <a:cs typeface="Sakkal Majalla" pitchFamily="2" charset="-78"/>
                <a:hlinkClick r:id="rId3"/>
              </a:rPr>
              <a:t>https://</a:t>
            </a:r>
            <a:r>
              <a:rPr lang="en-US" sz="1400" dirty="0" smtClean="0">
                <a:latin typeface="Sakkal Majalla" pitchFamily="2" charset="-78"/>
                <a:cs typeface="Sakkal Majalla" pitchFamily="2" charset="-78"/>
                <a:hlinkClick r:id="rId3"/>
              </a:rPr>
              <a:t>youtu.be/2Gsu7ityl98</a:t>
            </a:r>
            <a:r>
              <a:rPr lang="ar-AE" sz="1400" dirty="0" smtClean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1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58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 rtl="1"/>
            <a:r>
              <a:rPr lang="ar-AE" sz="16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ابحث عن الأشياء المخبأة في الصورة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30" name="Picture 6" descr="🕮 Литература, Глава 1. Коррекция зрительно-вербальных функций у детей 5–7 лет, Часть 3. МЕТОДЫ РАЗВИТИЯ ЗРИТЕЛЬНО-ВЕРБАЛЬНЫХ ФУНКЦИЙ. Преодоление трудностей учения: нейропсихологический подход. Пылаева Н. М. Страница 22. Читать онлайн, Скачать - Bookap.inf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018" y="1844123"/>
            <a:ext cx="2940102" cy="3535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appy Panda Xmas Hidden Picture P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0" t="3922" r="4643" b="5376"/>
          <a:stretch/>
        </p:blipFill>
        <p:spPr bwMode="auto">
          <a:xfrm>
            <a:off x="1501864" y="1844124"/>
            <a:ext cx="2778958" cy="35349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hristmas Reindeer Find the Item Activity | Woo! Jr. Kids Activitie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8" t="4341" r="4876" b="5345"/>
          <a:stretch/>
        </p:blipFill>
        <p:spPr bwMode="auto">
          <a:xfrm>
            <a:off x="4525604" y="1844122"/>
            <a:ext cx="2730371" cy="35349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8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586</Words>
  <Application>Microsoft Office PowerPoint</Application>
  <PresentationFormat>Widescreen</PresentationFormat>
  <Paragraphs>75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Office Theme</vt:lpstr>
      <vt:lpstr>1_Office Theme</vt:lpstr>
      <vt:lpstr>يتذكر  الأشياء التي خبئت أمامه ويقوم بالبحث عنها وايجادها</vt:lpstr>
      <vt:lpstr>PowerPoint Presentation</vt:lpstr>
      <vt:lpstr>PowerPoint Presentation</vt:lpstr>
      <vt:lpstr>لعبة الغميضة </vt:lpstr>
      <vt:lpstr>ابحث عن الأشياء المخبأة في الصورة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108</cp:revision>
  <dcterms:created xsi:type="dcterms:W3CDTF">2020-07-26T19:33:45Z</dcterms:created>
  <dcterms:modified xsi:type="dcterms:W3CDTF">2020-08-22T20:15:14Z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