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4"/>
    <p:sldMasterId id="2147483660" r:id="rId5"/>
  </p:sldMasterIdLst>
  <p:notesMasterIdLst>
    <p:notesMasterId r:id="rId15"/>
  </p:notesMasterIdLst>
  <p:sldIdLst>
    <p:sldId id="267" r:id="rId6"/>
    <p:sldId id="257" r:id="rId7"/>
    <p:sldId id="259" r:id="rId8"/>
    <p:sldId id="282" r:id="rId9"/>
    <p:sldId id="269" r:id="rId10"/>
    <p:sldId id="275" r:id="rId11"/>
    <p:sldId id="279" r:id="rId12"/>
    <p:sldId id="280" r:id="rId13"/>
    <p:sldId id="281"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varScale="1">
        <p:scale>
          <a:sx n="109" d="100"/>
          <a:sy n="109" d="100"/>
        </p:scale>
        <p:origin x="672" y="102"/>
      </p:cViewPr>
      <p:guideLst>
        <p:guide orient="horz" pos="2160"/>
        <p:guide pos="3840"/>
      </p:guideLst>
    </p:cSldViewPr>
  </p:slideViewPr>
  <p:notesTextViewPr>
    <p:cViewPr>
      <p:scale>
        <a:sx n="1" d="1"/>
        <a:sy n="1" d="1"/>
      </p:scale>
      <p:origin x="0" y="0"/>
    </p:cViewPr>
  </p:notesTextViewPr>
  <p:sorterViewPr>
    <p:cViewPr>
      <p:scale>
        <a:sx n="100" d="100"/>
        <a:sy n="100" d="100"/>
      </p:scale>
      <p:origin x="0" y="0"/>
    </p:cViewPr>
  </p:sorterViewPr>
  <p:notesViewPr>
    <p:cSldViewPr snapToGrid="0">
      <p:cViewPr varScale="1">
        <p:scale>
          <a:sx n="50" d="100"/>
          <a:sy n="50" d="100"/>
        </p:scale>
        <p:origin x="2640" y="2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2.xml"/><Relationship Id="rId15" Type="http://schemas.openxmlformats.org/officeDocument/2006/relationships/notesMaster" Target="notesMasters/notesMaster1.xml"/><Relationship Id="rId10" Type="http://schemas.openxmlformats.org/officeDocument/2006/relationships/slide" Target="slides/slide5.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11284D9-1D4B-468A-A010-F649C632A758}" type="datetimeFigureOut">
              <a:rPr lang="en-US" smtClean="0"/>
              <a:t>8/23/2020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B27DD44-B744-42AC-B498-54EF3C6033B8}" type="slidenum">
              <a:rPr lang="en-US" smtClean="0"/>
              <a:t>‹#›</a:t>
            </a:fld>
            <a:endParaRPr lang="en-US"/>
          </a:p>
        </p:txBody>
      </p:sp>
    </p:spTree>
    <p:extLst>
      <p:ext uri="{BB962C8B-B14F-4D97-AF65-F5344CB8AC3E}">
        <p14:creationId xmlns:p14="http://schemas.microsoft.com/office/powerpoint/2010/main" val="313830327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B00C8F7-8467-3041-A730-392BF4A7A9EA}"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07081735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B00C8F7-8467-3041-A730-392BF4A7A9EA}"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32271784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D20F5DDA-372B-43CF-86FE-C9B6645BBCC7}" type="datetime3">
              <a:rPr lang="en-US" smtClean="0"/>
              <a:t>23 August 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1F8585A-9C13-4586-A4AB-6DF698F2DFD9}" type="slidenum">
              <a:rPr lang="en-US" smtClean="0"/>
              <a:t>‹#›</a:t>
            </a:fld>
            <a:endParaRPr lang="en-US"/>
          </a:p>
        </p:txBody>
      </p:sp>
    </p:spTree>
    <p:extLst>
      <p:ext uri="{BB962C8B-B14F-4D97-AF65-F5344CB8AC3E}">
        <p14:creationId xmlns:p14="http://schemas.microsoft.com/office/powerpoint/2010/main" val="38533420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252F16D-244F-47C2-842A-9317BC736D29}" type="datetime3">
              <a:rPr lang="en-US" smtClean="0"/>
              <a:t>23 August 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1F8585A-9C13-4586-A4AB-6DF698F2DFD9}" type="slidenum">
              <a:rPr lang="en-US" smtClean="0"/>
              <a:t>‹#›</a:t>
            </a:fld>
            <a:endParaRPr lang="en-US"/>
          </a:p>
        </p:txBody>
      </p:sp>
    </p:spTree>
    <p:extLst>
      <p:ext uri="{BB962C8B-B14F-4D97-AF65-F5344CB8AC3E}">
        <p14:creationId xmlns:p14="http://schemas.microsoft.com/office/powerpoint/2010/main" val="32034888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D1A787B-4AB8-4174-BC68-AD1479FF75F2}" type="datetime3">
              <a:rPr lang="en-US" smtClean="0"/>
              <a:t>23 August 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1F8585A-9C13-4586-A4AB-6DF698F2DFD9}" type="slidenum">
              <a:rPr lang="en-US" smtClean="0"/>
              <a:t>‹#›</a:t>
            </a:fld>
            <a:endParaRPr lang="en-US"/>
          </a:p>
        </p:txBody>
      </p:sp>
    </p:spTree>
    <p:extLst>
      <p:ext uri="{BB962C8B-B14F-4D97-AF65-F5344CB8AC3E}">
        <p14:creationId xmlns:p14="http://schemas.microsoft.com/office/powerpoint/2010/main" val="312796682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itle Slide with Image">
    <p:spTree>
      <p:nvGrpSpPr>
        <p:cNvPr id="1" name=""/>
        <p:cNvGrpSpPr/>
        <p:nvPr/>
      </p:nvGrpSpPr>
      <p:grpSpPr>
        <a:xfrm>
          <a:off x="0" y="0"/>
          <a:ext cx="0" cy="0"/>
          <a:chOff x="0" y="0"/>
          <a:chExt cx="0" cy="0"/>
        </a:xfrm>
      </p:grpSpPr>
      <p:grpSp>
        <p:nvGrpSpPr>
          <p:cNvPr id="25" name="Graphic 23">
            <a:extLst>
              <a:ext uri="{FF2B5EF4-FFF2-40B4-BE49-F238E27FC236}">
                <a16:creationId xmlns:a16="http://schemas.microsoft.com/office/drawing/2014/main" id="{47C3B2E9-ECBE-41AD-AEEB-38E82FC382A0}"/>
              </a:ext>
            </a:extLst>
          </p:cNvPr>
          <p:cNvGrpSpPr/>
          <p:nvPr/>
        </p:nvGrpSpPr>
        <p:grpSpPr>
          <a:xfrm>
            <a:off x="-12700" y="-12700"/>
            <a:ext cx="12212320" cy="6882130"/>
            <a:chOff x="-12700" y="-12700"/>
            <a:chExt cx="12212320" cy="6882130"/>
          </a:xfrm>
        </p:grpSpPr>
        <p:sp>
          <p:nvSpPr>
            <p:cNvPr id="38" name="Freeform: Shape 37">
              <a:extLst>
                <a:ext uri="{FF2B5EF4-FFF2-40B4-BE49-F238E27FC236}">
                  <a16:creationId xmlns:a16="http://schemas.microsoft.com/office/drawing/2014/main" id="{FD75D72D-60C9-4FC2-B3B6-BBC407A1E87C}"/>
                </a:ext>
              </a:extLst>
            </p:cNvPr>
            <p:cNvSpPr/>
            <p:nvPr/>
          </p:nvSpPr>
          <p:spPr>
            <a:xfrm>
              <a:off x="6134100" y="2558390"/>
              <a:ext cx="6057900" cy="2717800"/>
            </a:xfrm>
            <a:custGeom>
              <a:avLst/>
              <a:gdLst>
                <a:gd name="connsiteX0" fmla="*/ 12700 w 6057900"/>
                <a:gd name="connsiteY0" fmla="*/ 1852320 h 2717800"/>
                <a:gd name="connsiteX1" fmla="*/ 6055360 w 6057900"/>
                <a:gd name="connsiteY1" fmla="*/ 2705760 h 2717800"/>
                <a:gd name="connsiteX2" fmla="*/ 6055360 w 6057900"/>
                <a:gd name="connsiteY2" fmla="*/ 664870 h 2717800"/>
                <a:gd name="connsiteX3" fmla="*/ 486410 w 6057900"/>
                <a:gd name="connsiteY3" fmla="*/ 33680 h 2717800"/>
                <a:gd name="connsiteX4" fmla="*/ 12700 w 6057900"/>
                <a:gd name="connsiteY4" fmla="*/ 1852320 h 2717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057900" h="2717800">
                  <a:moveTo>
                    <a:pt x="12700" y="1852320"/>
                  </a:moveTo>
                  <a:cubicBezTo>
                    <a:pt x="12700" y="1852320"/>
                    <a:pt x="1485900" y="1508150"/>
                    <a:pt x="6055360" y="2705760"/>
                  </a:cubicBezTo>
                  <a:lnTo>
                    <a:pt x="6055360" y="664870"/>
                  </a:lnTo>
                  <a:cubicBezTo>
                    <a:pt x="2434590" y="-165710"/>
                    <a:pt x="486410" y="33680"/>
                    <a:pt x="486410" y="33680"/>
                  </a:cubicBezTo>
                  <a:lnTo>
                    <a:pt x="12700" y="1852320"/>
                  </a:lnTo>
                  <a:close/>
                </a:path>
              </a:pathLst>
            </a:custGeom>
            <a:gradFill>
              <a:gsLst>
                <a:gs pos="0">
                  <a:schemeClr val="accent2">
                    <a:alpha val="5000"/>
                  </a:schemeClr>
                </a:gs>
                <a:gs pos="100000">
                  <a:schemeClr val="accent1">
                    <a:alpha val="40000"/>
                  </a:schemeClr>
                </a:gs>
              </a:gsLst>
              <a:lin ang="1080000" scaled="0"/>
            </a:gradFill>
            <a:ln w="12700" cap="flat">
              <a:noFill/>
              <a:prstDash val="solid"/>
              <a:miter/>
            </a:ln>
          </p:spPr>
          <p:txBody>
            <a:bodyPr rtlCol="0" anchor="ctr"/>
            <a:lstStyle/>
            <a:p>
              <a:endParaRPr lang="en-US" noProof="0" dirty="0"/>
            </a:p>
          </p:txBody>
        </p:sp>
        <p:sp>
          <p:nvSpPr>
            <p:cNvPr id="40" name="Freeform: Shape 39">
              <a:extLst>
                <a:ext uri="{FF2B5EF4-FFF2-40B4-BE49-F238E27FC236}">
                  <a16:creationId xmlns:a16="http://schemas.microsoft.com/office/drawing/2014/main" id="{6DDD47AF-7D6B-4DDA-844C-9F41D60507B7}"/>
                </a:ext>
              </a:extLst>
            </p:cNvPr>
            <p:cNvSpPr/>
            <p:nvPr/>
          </p:nvSpPr>
          <p:spPr>
            <a:xfrm>
              <a:off x="5767070" y="5688330"/>
              <a:ext cx="1130300" cy="1181100"/>
            </a:xfrm>
            <a:custGeom>
              <a:avLst/>
              <a:gdLst>
                <a:gd name="connsiteX0" fmla="*/ 1127760 w 1130300"/>
                <a:gd name="connsiteY0" fmla="*/ 12700 h 1181100"/>
                <a:gd name="connsiteX1" fmla="*/ 1127760 w 1130300"/>
                <a:gd name="connsiteY1" fmla="*/ 12700 h 1181100"/>
                <a:gd name="connsiteX2" fmla="*/ 547370 w 1130300"/>
                <a:gd name="connsiteY2" fmla="*/ 491490 h 1181100"/>
                <a:gd name="connsiteX3" fmla="*/ 12700 w 1130300"/>
                <a:gd name="connsiteY3" fmla="*/ 1169670 h 1181100"/>
                <a:gd name="connsiteX4" fmla="*/ 435610 w 1130300"/>
                <a:gd name="connsiteY4" fmla="*/ 1169670 h 1181100"/>
                <a:gd name="connsiteX5" fmla="*/ 835660 w 1130300"/>
                <a:gd name="connsiteY5" fmla="*/ 670560 h 11811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130300" h="1181100">
                  <a:moveTo>
                    <a:pt x="1127760" y="12700"/>
                  </a:moveTo>
                  <a:lnTo>
                    <a:pt x="1127760" y="12700"/>
                  </a:lnTo>
                  <a:lnTo>
                    <a:pt x="547370" y="491490"/>
                  </a:lnTo>
                  <a:lnTo>
                    <a:pt x="12700" y="1169670"/>
                  </a:lnTo>
                  <a:lnTo>
                    <a:pt x="435610" y="1169670"/>
                  </a:lnTo>
                  <a:lnTo>
                    <a:pt x="835660" y="670560"/>
                  </a:lnTo>
                  <a:close/>
                </a:path>
              </a:pathLst>
            </a:custGeom>
            <a:gradFill>
              <a:gsLst>
                <a:gs pos="100000">
                  <a:schemeClr val="accent3">
                    <a:alpha val="20000"/>
                  </a:schemeClr>
                </a:gs>
                <a:gs pos="0">
                  <a:schemeClr val="accent3">
                    <a:alpha val="5000"/>
                  </a:schemeClr>
                </a:gs>
              </a:gsLst>
              <a:lin ang="7440000" scaled="0"/>
            </a:gradFill>
            <a:ln w="12700" cap="flat">
              <a:noFill/>
              <a:prstDash val="solid"/>
              <a:miter/>
            </a:ln>
          </p:spPr>
          <p:txBody>
            <a:bodyPr rtlCol="0" anchor="ctr"/>
            <a:lstStyle/>
            <a:p>
              <a:endParaRPr lang="en-US" noProof="0" dirty="0"/>
            </a:p>
          </p:txBody>
        </p:sp>
        <p:sp>
          <p:nvSpPr>
            <p:cNvPr id="41" name="Freeform: Shape 40">
              <a:extLst>
                <a:ext uri="{FF2B5EF4-FFF2-40B4-BE49-F238E27FC236}">
                  <a16:creationId xmlns:a16="http://schemas.microsoft.com/office/drawing/2014/main" id="{AB869A0C-2A0A-4F44-91DF-7D2812AC06CB}"/>
                </a:ext>
              </a:extLst>
            </p:cNvPr>
            <p:cNvSpPr/>
            <p:nvPr/>
          </p:nvSpPr>
          <p:spPr>
            <a:xfrm>
              <a:off x="-12700" y="492760"/>
              <a:ext cx="2692400" cy="762000"/>
            </a:xfrm>
            <a:custGeom>
              <a:avLst/>
              <a:gdLst>
                <a:gd name="connsiteX0" fmla="*/ 12700 w 2692400"/>
                <a:gd name="connsiteY0" fmla="*/ 429260 h 762000"/>
                <a:gd name="connsiteX1" fmla="*/ 12700 w 2692400"/>
                <a:gd name="connsiteY1" fmla="*/ 759460 h 762000"/>
                <a:gd name="connsiteX2" fmla="*/ 2044700 w 2692400"/>
                <a:gd name="connsiteY2" fmla="*/ 334010 h 762000"/>
                <a:gd name="connsiteX3" fmla="*/ 2689860 w 2692400"/>
                <a:gd name="connsiteY3" fmla="*/ 12700 h 762000"/>
                <a:gd name="connsiteX4" fmla="*/ 2689860 w 2692400"/>
                <a:gd name="connsiteY4" fmla="*/ 12700 h 762000"/>
                <a:gd name="connsiteX5" fmla="*/ 1936750 w 2692400"/>
                <a:gd name="connsiteY5" fmla="*/ 12700 h 76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692400" h="762000">
                  <a:moveTo>
                    <a:pt x="12700" y="429260"/>
                  </a:moveTo>
                  <a:lnTo>
                    <a:pt x="12700" y="759460"/>
                  </a:lnTo>
                  <a:lnTo>
                    <a:pt x="2044700" y="334010"/>
                  </a:lnTo>
                  <a:lnTo>
                    <a:pt x="2689860" y="12700"/>
                  </a:lnTo>
                  <a:lnTo>
                    <a:pt x="2689860" y="12700"/>
                  </a:lnTo>
                  <a:lnTo>
                    <a:pt x="1936750" y="12700"/>
                  </a:lnTo>
                  <a:close/>
                </a:path>
              </a:pathLst>
            </a:custGeom>
            <a:gradFill>
              <a:gsLst>
                <a:gs pos="100000">
                  <a:schemeClr val="tx2">
                    <a:alpha val="20000"/>
                  </a:schemeClr>
                </a:gs>
                <a:gs pos="0">
                  <a:schemeClr val="tx2">
                    <a:alpha val="5000"/>
                  </a:schemeClr>
                </a:gs>
              </a:gsLst>
              <a:lin ang="9840000" scaled="0"/>
            </a:gradFill>
            <a:ln w="12700" cap="flat">
              <a:noFill/>
              <a:prstDash val="solid"/>
              <a:miter/>
            </a:ln>
          </p:spPr>
          <p:txBody>
            <a:bodyPr rtlCol="0" anchor="ctr"/>
            <a:lstStyle/>
            <a:p>
              <a:endParaRPr lang="en-US" noProof="0" dirty="0"/>
            </a:p>
          </p:txBody>
        </p:sp>
        <p:sp>
          <p:nvSpPr>
            <p:cNvPr id="36" name="Freeform: Shape 35">
              <a:extLst>
                <a:ext uri="{FF2B5EF4-FFF2-40B4-BE49-F238E27FC236}">
                  <a16:creationId xmlns:a16="http://schemas.microsoft.com/office/drawing/2014/main" id="{863DDEEC-D329-48E8-AB64-F011639C386A}"/>
                </a:ext>
              </a:extLst>
            </p:cNvPr>
            <p:cNvSpPr/>
            <p:nvPr/>
          </p:nvSpPr>
          <p:spPr>
            <a:xfrm>
              <a:off x="7642860" y="-12700"/>
              <a:ext cx="1282700" cy="1231900"/>
            </a:xfrm>
            <a:custGeom>
              <a:avLst/>
              <a:gdLst>
                <a:gd name="connsiteX0" fmla="*/ 12700 w 1282700"/>
                <a:gd name="connsiteY0" fmla="*/ 1226820 h 1231900"/>
                <a:gd name="connsiteX1" fmla="*/ 613410 w 1282700"/>
                <a:gd name="connsiteY1" fmla="*/ 773430 h 1231900"/>
                <a:gd name="connsiteX2" fmla="*/ 1270000 w 1282700"/>
                <a:gd name="connsiteY2" fmla="*/ 12700 h 1231900"/>
                <a:gd name="connsiteX3" fmla="*/ 831850 w 1282700"/>
                <a:gd name="connsiteY3" fmla="*/ 12700 h 1231900"/>
                <a:gd name="connsiteX4" fmla="*/ 334010 w 1282700"/>
                <a:gd name="connsiteY4" fmla="*/ 581660 h 12319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82700" h="1231900">
                  <a:moveTo>
                    <a:pt x="12700" y="1226820"/>
                  </a:moveTo>
                  <a:lnTo>
                    <a:pt x="613410" y="773430"/>
                  </a:lnTo>
                  <a:lnTo>
                    <a:pt x="1270000" y="12700"/>
                  </a:lnTo>
                  <a:lnTo>
                    <a:pt x="831850" y="12700"/>
                  </a:lnTo>
                  <a:lnTo>
                    <a:pt x="334010" y="581660"/>
                  </a:lnTo>
                  <a:close/>
                </a:path>
              </a:pathLst>
            </a:custGeom>
            <a:gradFill>
              <a:gsLst>
                <a:gs pos="100000">
                  <a:schemeClr val="bg2">
                    <a:alpha val="20000"/>
                  </a:schemeClr>
                </a:gs>
                <a:gs pos="0">
                  <a:schemeClr val="bg2">
                    <a:alpha val="5000"/>
                  </a:schemeClr>
                </a:gs>
              </a:gsLst>
              <a:lin ang="3120000" scaled="0"/>
            </a:gradFill>
            <a:ln w="12700" cap="flat">
              <a:noFill/>
              <a:prstDash val="solid"/>
              <a:miter/>
            </a:ln>
          </p:spPr>
          <p:txBody>
            <a:bodyPr rtlCol="0" anchor="ctr"/>
            <a:lstStyle/>
            <a:p>
              <a:endParaRPr lang="en-US" noProof="0" dirty="0"/>
            </a:p>
          </p:txBody>
        </p:sp>
        <p:sp>
          <p:nvSpPr>
            <p:cNvPr id="37" name="Freeform: Shape 36">
              <a:extLst>
                <a:ext uri="{FF2B5EF4-FFF2-40B4-BE49-F238E27FC236}">
                  <a16:creationId xmlns:a16="http://schemas.microsoft.com/office/drawing/2014/main" id="{B7B80AAE-AECF-4ED8-AF96-F4934E33F6FD}"/>
                </a:ext>
              </a:extLst>
            </p:cNvPr>
            <p:cNvSpPr/>
            <p:nvPr/>
          </p:nvSpPr>
          <p:spPr>
            <a:xfrm>
              <a:off x="8820150" y="-12700"/>
              <a:ext cx="2349500" cy="1943100"/>
            </a:xfrm>
            <a:custGeom>
              <a:avLst/>
              <a:gdLst>
                <a:gd name="connsiteX0" fmla="*/ 12700 w 2349500"/>
                <a:gd name="connsiteY0" fmla="*/ 1560830 h 1943100"/>
                <a:gd name="connsiteX1" fmla="*/ 1536700 w 2349500"/>
                <a:gd name="connsiteY1" fmla="*/ 1941830 h 1943100"/>
                <a:gd name="connsiteX2" fmla="*/ 2346960 w 2349500"/>
                <a:gd name="connsiteY2" fmla="*/ 68580 h 1943100"/>
                <a:gd name="connsiteX3" fmla="*/ 1965960 w 2349500"/>
                <a:gd name="connsiteY3" fmla="*/ 12700 h 1943100"/>
                <a:gd name="connsiteX4" fmla="*/ 939800 w 2349500"/>
                <a:gd name="connsiteY4" fmla="*/ 12700 h 1943100"/>
                <a:gd name="connsiteX5" fmla="*/ 12700 w 2349500"/>
                <a:gd name="connsiteY5" fmla="*/ 1560830 h 19431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349500" h="1943100">
                  <a:moveTo>
                    <a:pt x="12700" y="1560830"/>
                  </a:moveTo>
                  <a:cubicBezTo>
                    <a:pt x="12700" y="1560830"/>
                    <a:pt x="1094740" y="1871980"/>
                    <a:pt x="1536700" y="1941830"/>
                  </a:cubicBezTo>
                  <a:cubicBezTo>
                    <a:pt x="2020570" y="1625600"/>
                    <a:pt x="2346960" y="68580"/>
                    <a:pt x="2346960" y="68580"/>
                  </a:cubicBezTo>
                  <a:cubicBezTo>
                    <a:pt x="2346960" y="68580"/>
                    <a:pt x="2222500" y="40640"/>
                    <a:pt x="1965960" y="12700"/>
                  </a:cubicBezTo>
                  <a:lnTo>
                    <a:pt x="939800" y="12700"/>
                  </a:lnTo>
                  <a:cubicBezTo>
                    <a:pt x="664210" y="1154430"/>
                    <a:pt x="12700" y="1560830"/>
                    <a:pt x="12700" y="1560830"/>
                  </a:cubicBezTo>
                  <a:close/>
                </a:path>
              </a:pathLst>
            </a:custGeom>
            <a:gradFill>
              <a:gsLst>
                <a:gs pos="0">
                  <a:schemeClr val="accent3">
                    <a:alpha val="40000"/>
                  </a:schemeClr>
                </a:gs>
                <a:gs pos="100000">
                  <a:schemeClr val="accent3">
                    <a:alpha val="5000"/>
                  </a:schemeClr>
                </a:gs>
              </a:gsLst>
              <a:lin ang="5940000" scaled="0"/>
            </a:gradFill>
            <a:ln w="12700" cap="flat">
              <a:noFill/>
              <a:prstDash val="solid"/>
              <a:miter/>
            </a:ln>
          </p:spPr>
          <p:txBody>
            <a:bodyPr rtlCol="0" anchor="ctr"/>
            <a:lstStyle/>
            <a:p>
              <a:endParaRPr lang="en-US" noProof="0" dirty="0"/>
            </a:p>
          </p:txBody>
        </p:sp>
        <p:sp>
          <p:nvSpPr>
            <p:cNvPr id="39" name="Freeform: Shape 38">
              <a:extLst>
                <a:ext uri="{FF2B5EF4-FFF2-40B4-BE49-F238E27FC236}">
                  <a16:creationId xmlns:a16="http://schemas.microsoft.com/office/drawing/2014/main" id="{DC335455-9900-4BAE-AB3E-1CA284A4BA15}"/>
                </a:ext>
              </a:extLst>
            </p:cNvPr>
            <p:cNvSpPr/>
            <p:nvPr/>
          </p:nvSpPr>
          <p:spPr>
            <a:xfrm>
              <a:off x="7265670" y="5240886"/>
              <a:ext cx="4927600" cy="1193800"/>
            </a:xfrm>
            <a:custGeom>
              <a:avLst/>
              <a:gdLst>
                <a:gd name="connsiteX0" fmla="*/ 204470 w 4927600"/>
                <a:gd name="connsiteY0" fmla="*/ 13105 h 1193800"/>
                <a:gd name="connsiteX1" fmla="*/ 12700 w 4927600"/>
                <a:gd name="connsiteY1" fmla="*/ 786535 h 1193800"/>
                <a:gd name="connsiteX2" fmla="*/ 4923790 w 4927600"/>
                <a:gd name="connsiteY2" fmla="*/ 1181505 h 1193800"/>
                <a:gd name="connsiteX3" fmla="*/ 4923790 w 4927600"/>
                <a:gd name="connsiteY3" fmla="*/ 366164 h 1193800"/>
                <a:gd name="connsiteX4" fmla="*/ 204470 w 4927600"/>
                <a:gd name="connsiteY4" fmla="*/ 13105 h 1193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927600" h="1193800">
                  <a:moveTo>
                    <a:pt x="204470" y="13105"/>
                  </a:moveTo>
                  <a:lnTo>
                    <a:pt x="12700" y="786535"/>
                  </a:lnTo>
                  <a:cubicBezTo>
                    <a:pt x="12700" y="786535"/>
                    <a:pt x="2622550" y="715414"/>
                    <a:pt x="4923790" y="1181505"/>
                  </a:cubicBezTo>
                  <a:lnTo>
                    <a:pt x="4923790" y="366164"/>
                  </a:lnTo>
                  <a:cubicBezTo>
                    <a:pt x="2410461" y="-13565"/>
                    <a:pt x="204470" y="13105"/>
                    <a:pt x="204470" y="13105"/>
                  </a:cubicBezTo>
                  <a:close/>
                </a:path>
              </a:pathLst>
            </a:custGeom>
            <a:gradFill>
              <a:gsLst>
                <a:gs pos="100000">
                  <a:schemeClr val="tx2">
                    <a:alpha val="40000"/>
                  </a:schemeClr>
                </a:gs>
                <a:gs pos="0">
                  <a:schemeClr val="tx2">
                    <a:alpha val="5000"/>
                  </a:schemeClr>
                </a:gs>
              </a:gsLst>
              <a:lin ang="900000" scaled="0"/>
            </a:gradFill>
            <a:ln w="12700" cap="flat">
              <a:noFill/>
              <a:prstDash val="solid"/>
              <a:miter/>
            </a:ln>
          </p:spPr>
          <p:txBody>
            <a:bodyPr rtlCol="0" anchor="ctr"/>
            <a:lstStyle/>
            <a:p>
              <a:endParaRPr lang="en-US" noProof="0" dirty="0"/>
            </a:p>
          </p:txBody>
        </p:sp>
        <p:sp>
          <p:nvSpPr>
            <p:cNvPr id="26" name="Freeform: Shape 25">
              <a:extLst>
                <a:ext uri="{FF2B5EF4-FFF2-40B4-BE49-F238E27FC236}">
                  <a16:creationId xmlns:a16="http://schemas.microsoft.com/office/drawing/2014/main" id="{7997994A-3EFC-4653-B5D9-345ADEF9A1E8}"/>
                </a:ext>
              </a:extLst>
            </p:cNvPr>
            <p:cNvSpPr/>
            <p:nvPr/>
          </p:nvSpPr>
          <p:spPr>
            <a:xfrm>
              <a:off x="0" y="4398010"/>
              <a:ext cx="6605059" cy="2459990"/>
            </a:xfrm>
            <a:custGeom>
              <a:avLst/>
              <a:gdLst>
                <a:gd name="connsiteX0" fmla="*/ 6399530 w 6616700"/>
                <a:gd name="connsiteY0" fmla="*/ 12700 h 2476500"/>
                <a:gd name="connsiteX1" fmla="*/ 12700 w 6616700"/>
                <a:gd name="connsiteY1" fmla="*/ 1666240 h 2476500"/>
                <a:gd name="connsiteX2" fmla="*/ 12700 w 6616700"/>
                <a:gd name="connsiteY2" fmla="*/ 2472690 h 2476500"/>
                <a:gd name="connsiteX3" fmla="*/ 1996440 w 6616700"/>
                <a:gd name="connsiteY3" fmla="*/ 2472690 h 2476500"/>
                <a:gd name="connsiteX4" fmla="*/ 6606540 w 6616700"/>
                <a:gd name="connsiteY4" fmla="*/ 1192530 h 2476500"/>
                <a:gd name="connsiteX5" fmla="*/ 6399530 w 6616700"/>
                <a:gd name="connsiteY5" fmla="*/ 12700 h 2476500"/>
                <a:gd name="connsiteX0" fmla="*/ 6386830 w 6605059"/>
                <a:gd name="connsiteY0" fmla="*/ 0 h 2459990"/>
                <a:gd name="connsiteX1" fmla="*/ 0 w 6605059"/>
                <a:gd name="connsiteY1" fmla="*/ 1653540 h 2459990"/>
                <a:gd name="connsiteX2" fmla="*/ 0 w 6605059"/>
                <a:gd name="connsiteY2" fmla="*/ 2459990 h 2459990"/>
                <a:gd name="connsiteX3" fmla="*/ 1983740 w 6605059"/>
                <a:gd name="connsiteY3" fmla="*/ 2459990 h 2459990"/>
                <a:gd name="connsiteX4" fmla="*/ 6605059 w 6605059"/>
                <a:gd name="connsiteY4" fmla="*/ 1157391 h 2459990"/>
                <a:gd name="connsiteX5" fmla="*/ 6386830 w 6605059"/>
                <a:gd name="connsiteY5" fmla="*/ 0 h 2459990"/>
                <a:gd name="connsiteX0" fmla="*/ 6386830 w 6605059"/>
                <a:gd name="connsiteY0" fmla="*/ 0 h 2459990"/>
                <a:gd name="connsiteX1" fmla="*/ 0 w 6605059"/>
                <a:gd name="connsiteY1" fmla="*/ 1653540 h 2459990"/>
                <a:gd name="connsiteX2" fmla="*/ 0 w 6605059"/>
                <a:gd name="connsiteY2" fmla="*/ 2459990 h 2459990"/>
                <a:gd name="connsiteX3" fmla="*/ 1983740 w 6605059"/>
                <a:gd name="connsiteY3" fmla="*/ 2459990 h 2459990"/>
                <a:gd name="connsiteX4" fmla="*/ 6605059 w 6605059"/>
                <a:gd name="connsiteY4" fmla="*/ 1148976 h 2459990"/>
                <a:gd name="connsiteX5" fmla="*/ 6386830 w 6605059"/>
                <a:gd name="connsiteY5" fmla="*/ 0 h 24599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605059" h="2459990">
                  <a:moveTo>
                    <a:pt x="6386830" y="0"/>
                  </a:moveTo>
                  <a:cubicBezTo>
                    <a:pt x="2965450" y="420370"/>
                    <a:pt x="524510" y="1424940"/>
                    <a:pt x="0" y="1653540"/>
                  </a:cubicBezTo>
                  <a:lnTo>
                    <a:pt x="0" y="2459990"/>
                  </a:lnTo>
                  <a:lnTo>
                    <a:pt x="1983740" y="2459990"/>
                  </a:lnTo>
                  <a:cubicBezTo>
                    <a:pt x="3195320" y="2000250"/>
                    <a:pt x="4846109" y="1442346"/>
                    <a:pt x="6605059" y="1148976"/>
                  </a:cubicBezTo>
                  <a:cubicBezTo>
                    <a:pt x="6526319" y="682886"/>
                    <a:pt x="6478270" y="457200"/>
                    <a:pt x="6386830" y="0"/>
                  </a:cubicBezTo>
                  <a:close/>
                </a:path>
              </a:pathLst>
            </a:custGeom>
            <a:gradFill>
              <a:gsLst>
                <a:gs pos="100000">
                  <a:schemeClr val="bg2">
                    <a:alpha val="40000"/>
                  </a:schemeClr>
                </a:gs>
                <a:gs pos="0">
                  <a:schemeClr val="accent5">
                    <a:alpha val="5000"/>
                  </a:schemeClr>
                </a:gs>
              </a:gsLst>
              <a:lin ang="540000" scaled="0"/>
            </a:gradFill>
            <a:ln w="12700" cap="flat">
              <a:noFill/>
              <a:prstDash val="solid"/>
              <a:miter/>
            </a:ln>
          </p:spPr>
          <p:txBody>
            <a:bodyPr rtlCol="0" anchor="ctr"/>
            <a:lstStyle/>
            <a:p>
              <a:endParaRPr lang="en-US" noProof="0" dirty="0"/>
            </a:p>
          </p:txBody>
        </p:sp>
        <p:sp>
          <p:nvSpPr>
            <p:cNvPr id="27" name="Freeform: Shape 26">
              <a:extLst>
                <a:ext uri="{FF2B5EF4-FFF2-40B4-BE49-F238E27FC236}">
                  <a16:creationId xmlns:a16="http://schemas.microsoft.com/office/drawing/2014/main" id="{F2CC930F-B5EF-486A-A896-75D6B8DDAD09}"/>
                </a:ext>
              </a:extLst>
            </p:cNvPr>
            <p:cNvSpPr/>
            <p:nvPr/>
          </p:nvSpPr>
          <p:spPr>
            <a:xfrm>
              <a:off x="-12700" y="741680"/>
              <a:ext cx="6629400" cy="5981700"/>
            </a:xfrm>
            <a:custGeom>
              <a:avLst/>
              <a:gdLst>
                <a:gd name="connsiteX0" fmla="*/ 5783580 w 6629400"/>
                <a:gd name="connsiteY0" fmla="*/ 12700 h 5981700"/>
                <a:gd name="connsiteX1" fmla="*/ 12700 w 6629400"/>
                <a:gd name="connsiteY1" fmla="*/ 1029970 h 5981700"/>
                <a:gd name="connsiteX2" fmla="*/ 12700 w 6629400"/>
                <a:gd name="connsiteY2" fmla="*/ 5971540 h 5981700"/>
                <a:gd name="connsiteX3" fmla="*/ 6620510 w 6629400"/>
                <a:gd name="connsiteY3" fmla="*/ 4806950 h 5981700"/>
              </a:gdLst>
              <a:ahLst/>
              <a:cxnLst>
                <a:cxn ang="0">
                  <a:pos x="connsiteX0" y="connsiteY0"/>
                </a:cxn>
                <a:cxn ang="0">
                  <a:pos x="connsiteX1" y="connsiteY1"/>
                </a:cxn>
                <a:cxn ang="0">
                  <a:pos x="connsiteX2" y="connsiteY2"/>
                </a:cxn>
                <a:cxn ang="0">
                  <a:pos x="connsiteX3" y="connsiteY3"/>
                </a:cxn>
              </a:cxnLst>
              <a:rect l="l" t="t" r="r" b="b"/>
              <a:pathLst>
                <a:path w="6629400" h="5981700">
                  <a:moveTo>
                    <a:pt x="5783580" y="12700"/>
                  </a:moveTo>
                  <a:lnTo>
                    <a:pt x="12700" y="1029970"/>
                  </a:lnTo>
                  <a:lnTo>
                    <a:pt x="12700" y="5971540"/>
                  </a:lnTo>
                  <a:lnTo>
                    <a:pt x="6620510" y="4806950"/>
                  </a:lnTo>
                  <a:close/>
                </a:path>
              </a:pathLst>
            </a:custGeom>
            <a:gradFill flip="none" rotWithShape="1">
              <a:gsLst>
                <a:gs pos="0">
                  <a:schemeClr val="bg2"/>
                </a:gs>
                <a:gs pos="100000">
                  <a:schemeClr val="accent5"/>
                </a:gs>
              </a:gsLst>
              <a:lin ang="2700000" scaled="0"/>
              <a:tileRect/>
            </a:gradFill>
            <a:ln w="12700" cap="flat">
              <a:noFill/>
              <a:prstDash val="solid"/>
              <a:miter/>
            </a:ln>
          </p:spPr>
          <p:txBody>
            <a:bodyPr rtlCol="0" anchor="ctr"/>
            <a:lstStyle/>
            <a:p>
              <a:endParaRPr lang="en-US" noProof="0" dirty="0"/>
            </a:p>
          </p:txBody>
        </p:sp>
        <p:sp>
          <p:nvSpPr>
            <p:cNvPr id="28" name="Freeform: Shape 27">
              <a:extLst>
                <a:ext uri="{FF2B5EF4-FFF2-40B4-BE49-F238E27FC236}">
                  <a16:creationId xmlns:a16="http://schemas.microsoft.com/office/drawing/2014/main" id="{791B94BC-A2EC-4D50-B423-764E53B13BE7}"/>
                </a:ext>
              </a:extLst>
            </p:cNvPr>
            <p:cNvSpPr/>
            <p:nvPr/>
          </p:nvSpPr>
          <p:spPr>
            <a:xfrm>
              <a:off x="7533640" y="-12700"/>
              <a:ext cx="1676400" cy="1549400"/>
            </a:xfrm>
            <a:custGeom>
              <a:avLst/>
              <a:gdLst>
                <a:gd name="connsiteX0" fmla="*/ 1123950 w 1676400"/>
                <a:gd name="connsiteY0" fmla="*/ 12700 h 1549400"/>
                <a:gd name="connsiteX1" fmla="*/ 12700 w 1676400"/>
                <a:gd name="connsiteY1" fmla="*/ 1268730 h 1549400"/>
                <a:gd name="connsiteX2" fmla="*/ 320040 w 1676400"/>
                <a:gd name="connsiteY2" fmla="*/ 1541780 h 1549400"/>
                <a:gd name="connsiteX3" fmla="*/ 1672590 w 1676400"/>
                <a:gd name="connsiteY3" fmla="*/ 12700 h 1549400"/>
              </a:gdLst>
              <a:ahLst/>
              <a:cxnLst>
                <a:cxn ang="0">
                  <a:pos x="connsiteX0" y="connsiteY0"/>
                </a:cxn>
                <a:cxn ang="0">
                  <a:pos x="connsiteX1" y="connsiteY1"/>
                </a:cxn>
                <a:cxn ang="0">
                  <a:pos x="connsiteX2" y="connsiteY2"/>
                </a:cxn>
                <a:cxn ang="0">
                  <a:pos x="connsiteX3" y="connsiteY3"/>
                </a:cxn>
              </a:cxnLst>
              <a:rect l="l" t="t" r="r" b="b"/>
              <a:pathLst>
                <a:path w="1676400" h="1549400">
                  <a:moveTo>
                    <a:pt x="1123950" y="12700"/>
                  </a:moveTo>
                  <a:lnTo>
                    <a:pt x="12700" y="1268730"/>
                  </a:lnTo>
                  <a:lnTo>
                    <a:pt x="320040" y="1541780"/>
                  </a:lnTo>
                  <a:lnTo>
                    <a:pt x="1672590" y="12700"/>
                  </a:lnTo>
                  <a:close/>
                </a:path>
              </a:pathLst>
            </a:custGeom>
            <a:blipFill>
              <a:blip r:embed="rId2"/>
              <a:srcRect/>
              <a:stretch>
                <a:fillRect l="8684" t="-98206" r="-65455" b="7644"/>
              </a:stretch>
            </a:blipFill>
            <a:ln w="12700" cap="flat">
              <a:noFill/>
              <a:prstDash val="solid"/>
              <a:miter/>
            </a:ln>
          </p:spPr>
          <p:txBody>
            <a:bodyPr rtlCol="0" anchor="ctr"/>
            <a:lstStyle/>
            <a:p>
              <a:endParaRPr lang="en-US" noProof="0" dirty="0"/>
            </a:p>
          </p:txBody>
        </p:sp>
        <p:sp>
          <p:nvSpPr>
            <p:cNvPr id="29" name="Freeform: Shape 28">
              <a:extLst>
                <a:ext uri="{FF2B5EF4-FFF2-40B4-BE49-F238E27FC236}">
                  <a16:creationId xmlns:a16="http://schemas.microsoft.com/office/drawing/2014/main" id="{5D578B85-2A30-4840-8B68-DDDE2A2DF6B6}"/>
                </a:ext>
              </a:extLst>
            </p:cNvPr>
            <p:cNvSpPr/>
            <p:nvPr/>
          </p:nvSpPr>
          <p:spPr>
            <a:xfrm>
              <a:off x="-12700" y="431800"/>
              <a:ext cx="2921000" cy="1041400"/>
            </a:xfrm>
            <a:custGeom>
              <a:avLst/>
              <a:gdLst>
                <a:gd name="connsiteX0" fmla="*/ 12700 w 2921000"/>
                <a:gd name="connsiteY0" fmla="*/ 1031240 h 1041400"/>
                <a:gd name="connsiteX1" fmla="*/ 2912110 w 2921000"/>
                <a:gd name="connsiteY1" fmla="*/ 415290 h 1041400"/>
                <a:gd name="connsiteX2" fmla="*/ 2827020 w 2921000"/>
                <a:gd name="connsiteY2" fmla="*/ 12700 h 1041400"/>
                <a:gd name="connsiteX3" fmla="*/ 12700 w 2921000"/>
                <a:gd name="connsiteY3" fmla="*/ 610870 h 1041400"/>
              </a:gdLst>
              <a:ahLst/>
              <a:cxnLst>
                <a:cxn ang="0">
                  <a:pos x="connsiteX0" y="connsiteY0"/>
                </a:cxn>
                <a:cxn ang="0">
                  <a:pos x="connsiteX1" y="connsiteY1"/>
                </a:cxn>
                <a:cxn ang="0">
                  <a:pos x="connsiteX2" y="connsiteY2"/>
                </a:cxn>
                <a:cxn ang="0">
                  <a:pos x="connsiteX3" y="connsiteY3"/>
                </a:cxn>
              </a:cxnLst>
              <a:rect l="l" t="t" r="r" b="b"/>
              <a:pathLst>
                <a:path w="2921000" h="1041400">
                  <a:moveTo>
                    <a:pt x="12700" y="1031240"/>
                  </a:moveTo>
                  <a:lnTo>
                    <a:pt x="2912110" y="415290"/>
                  </a:lnTo>
                  <a:lnTo>
                    <a:pt x="2827020" y="12700"/>
                  </a:lnTo>
                  <a:lnTo>
                    <a:pt x="12700" y="610870"/>
                  </a:lnTo>
                  <a:close/>
                </a:path>
              </a:pathLst>
            </a:custGeom>
            <a:blipFill>
              <a:blip r:embed="rId3"/>
              <a:srcRect/>
              <a:stretch>
                <a:fillRect l="-32063" t="15838" r="1073" b="-15838"/>
              </a:stretch>
            </a:blipFill>
            <a:ln w="12700" cap="flat">
              <a:noFill/>
              <a:prstDash val="solid"/>
              <a:miter/>
            </a:ln>
          </p:spPr>
          <p:txBody>
            <a:bodyPr rtlCol="0" anchor="ctr"/>
            <a:lstStyle/>
            <a:p>
              <a:endParaRPr lang="en-US" noProof="0" dirty="0"/>
            </a:p>
          </p:txBody>
        </p:sp>
        <p:sp>
          <p:nvSpPr>
            <p:cNvPr id="30" name="Freeform: Shape 29">
              <a:extLst>
                <a:ext uri="{FF2B5EF4-FFF2-40B4-BE49-F238E27FC236}">
                  <a16:creationId xmlns:a16="http://schemas.microsoft.com/office/drawing/2014/main" id="{9E87D68E-7B06-4D4A-BAE3-650770DBFBE6}"/>
                </a:ext>
              </a:extLst>
            </p:cNvPr>
            <p:cNvSpPr/>
            <p:nvPr/>
          </p:nvSpPr>
          <p:spPr>
            <a:xfrm>
              <a:off x="5916930" y="5568950"/>
              <a:ext cx="1358900" cy="1295400"/>
            </a:xfrm>
            <a:custGeom>
              <a:avLst/>
              <a:gdLst>
                <a:gd name="connsiteX0" fmla="*/ 12700 w 1358900"/>
                <a:gd name="connsiteY0" fmla="*/ 1289050 h 1295400"/>
                <a:gd name="connsiteX1" fmla="*/ 538480 w 1358900"/>
                <a:gd name="connsiteY1" fmla="*/ 1289050 h 1295400"/>
                <a:gd name="connsiteX2" fmla="*/ 1350010 w 1358900"/>
                <a:gd name="connsiteY2" fmla="*/ 269240 h 1295400"/>
                <a:gd name="connsiteX3" fmla="*/ 1028700 w 1358900"/>
                <a:gd name="connsiteY3" fmla="*/ 12700 h 1295400"/>
              </a:gdLst>
              <a:ahLst/>
              <a:cxnLst>
                <a:cxn ang="0">
                  <a:pos x="connsiteX0" y="connsiteY0"/>
                </a:cxn>
                <a:cxn ang="0">
                  <a:pos x="connsiteX1" y="connsiteY1"/>
                </a:cxn>
                <a:cxn ang="0">
                  <a:pos x="connsiteX2" y="connsiteY2"/>
                </a:cxn>
                <a:cxn ang="0">
                  <a:pos x="connsiteX3" y="connsiteY3"/>
                </a:cxn>
              </a:cxnLst>
              <a:rect l="l" t="t" r="r" b="b"/>
              <a:pathLst>
                <a:path w="1358900" h="1295400">
                  <a:moveTo>
                    <a:pt x="12700" y="1289050"/>
                  </a:moveTo>
                  <a:lnTo>
                    <a:pt x="538480" y="1289050"/>
                  </a:lnTo>
                  <a:lnTo>
                    <a:pt x="1350010" y="269240"/>
                  </a:lnTo>
                  <a:lnTo>
                    <a:pt x="1028700" y="12700"/>
                  </a:lnTo>
                  <a:close/>
                </a:path>
              </a:pathLst>
            </a:custGeom>
            <a:blipFill>
              <a:blip r:embed="rId4"/>
              <a:srcRect/>
              <a:stretch>
                <a:fillRect l="-121206" t="11183" r="13010" b="-182361"/>
              </a:stretch>
            </a:blipFill>
            <a:ln w="12700" cap="flat">
              <a:noFill/>
              <a:prstDash val="solid"/>
              <a:miter/>
            </a:ln>
          </p:spPr>
          <p:txBody>
            <a:bodyPr rtlCol="0" anchor="ctr"/>
            <a:lstStyle/>
            <a:p>
              <a:endParaRPr lang="en-US" noProof="0" dirty="0"/>
            </a:p>
          </p:txBody>
        </p:sp>
        <p:sp>
          <p:nvSpPr>
            <p:cNvPr id="31" name="Freeform: Shape 30">
              <a:extLst>
                <a:ext uri="{FF2B5EF4-FFF2-40B4-BE49-F238E27FC236}">
                  <a16:creationId xmlns:a16="http://schemas.microsoft.com/office/drawing/2014/main" id="{70744E0D-4320-4203-ABA0-DC9D0B329E16}"/>
                </a:ext>
              </a:extLst>
            </p:cNvPr>
            <p:cNvSpPr/>
            <p:nvPr/>
          </p:nvSpPr>
          <p:spPr>
            <a:xfrm>
              <a:off x="7754620" y="4657090"/>
              <a:ext cx="4445000" cy="1765300"/>
            </a:xfrm>
            <a:custGeom>
              <a:avLst/>
              <a:gdLst>
                <a:gd name="connsiteX0" fmla="*/ 187961 w 4445000"/>
                <a:gd name="connsiteY0" fmla="*/ 12700 h 1765300"/>
                <a:gd name="connsiteX1" fmla="*/ 12700 w 4445000"/>
                <a:gd name="connsiteY1" fmla="*/ 859790 h 1765300"/>
                <a:gd name="connsiteX2" fmla="*/ 4434840 w 4445000"/>
                <a:gd name="connsiteY2" fmla="*/ 1753870 h 1765300"/>
                <a:gd name="connsiteX3" fmla="*/ 4434840 w 4445000"/>
                <a:gd name="connsiteY3" fmla="*/ 871220 h 1765300"/>
              </a:gdLst>
              <a:ahLst/>
              <a:cxnLst>
                <a:cxn ang="0">
                  <a:pos x="connsiteX0" y="connsiteY0"/>
                </a:cxn>
                <a:cxn ang="0">
                  <a:pos x="connsiteX1" y="connsiteY1"/>
                </a:cxn>
                <a:cxn ang="0">
                  <a:pos x="connsiteX2" y="connsiteY2"/>
                </a:cxn>
                <a:cxn ang="0">
                  <a:pos x="connsiteX3" y="connsiteY3"/>
                </a:cxn>
              </a:cxnLst>
              <a:rect l="l" t="t" r="r" b="b"/>
              <a:pathLst>
                <a:path w="4445000" h="1765300">
                  <a:moveTo>
                    <a:pt x="187961" y="12700"/>
                  </a:moveTo>
                  <a:lnTo>
                    <a:pt x="12700" y="859790"/>
                  </a:lnTo>
                  <a:lnTo>
                    <a:pt x="4434840" y="1753870"/>
                  </a:lnTo>
                  <a:lnTo>
                    <a:pt x="4434840" y="871220"/>
                  </a:lnTo>
                  <a:close/>
                </a:path>
              </a:pathLst>
            </a:custGeom>
            <a:gradFill>
              <a:gsLst>
                <a:gs pos="100000">
                  <a:schemeClr val="tx1"/>
                </a:gs>
                <a:gs pos="0">
                  <a:schemeClr val="tx2"/>
                </a:gs>
              </a:gsLst>
              <a:lin ang="900000" scaled="0"/>
            </a:gradFill>
            <a:ln w="12700" cap="flat">
              <a:noFill/>
              <a:prstDash val="solid"/>
              <a:miter/>
            </a:ln>
          </p:spPr>
          <p:txBody>
            <a:bodyPr rtlCol="0" anchor="ctr"/>
            <a:lstStyle/>
            <a:p>
              <a:endParaRPr lang="en-US" noProof="0" dirty="0"/>
            </a:p>
          </p:txBody>
        </p:sp>
        <p:sp>
          <p:nvSpPr>
            <p:cNvPr id="32" name="Freeform: Shape 31">
              <a:extLst>
                <a:ext uri="{FF2B5EF4-FFF2-40B4-BE49-F238E27FC236}">
                  <a16:creationId xmlns:a16="http://schemas.microsoft.com/office/drawing/2014/main" id="{388CFBA9-D870-41CC-A059-97970304A115}"/>
                </a:ext>
              </a:extLst>
            </p:cNvPr>
            <p:cNvSpPr/>
            <p:nvPr/>
          </p:nvSpPr>
          <p:spPr>
            <a:xfrm>
              <a:off x="6718300" y="1951990"/>
              <a:ext cx="5473700" cy="3289300"/>
            </a:xfrm>
            <a:custGeom>
              <a:avLst/>
              <a:gdLst>
                <a:gd name="connsiteX0" fmla="*/ 5471160 w 5473700"/>
                <a:gd name="connsiteY0" fmla="*/ 1239520 h 3289300"/>
                <a:gd name="connsiteX1" fmla="*/ 513080 w 5473700"/>
                <a:gd name="connsiteY1" fmla="*/ 12700 h 3289300"/>
                <a:gd name="connsiteX2" fmla="*/ 12700 w 5473700"/>
                <a:gd name="connsiteY2" fmla="*/ 1934210 h 3289300"/>
                <a:gd name="connsiteX3" fmla="*/ 5471160 w 5473700"/>
                <a:gd name="connsiteY3" fmla="*/ 3285490 h 3289300"/>
              </a:gdLst>
              <a:ahLst/>
              <a:cxnLst>
                <a:cxn ang="0">
                  <a:pos x="connsiteX0" y="connsiteY0"/>
                </a:cxn>
                <a:cxn ang="0">
                  <a:pos x="connsiteX1" y="connsiteY1"/>
                </a:cxn>
                <a:cxn ang="0">
                  <a:pos x="connsiteX2" y="connsiteY2"/>
                </a:cxn>
                <a:cxn ang="0">
                  <a:pos x="connsiteX3" y="connsiteY3"/>
                </a:cxn>
              </a:cxnLst>
              <a:rect l="l" t="t" r="r" b="b"/>
              <a:pathLst>
                <a:path w="5473700" h="3289300">
                  <a:moveTo>
                    <a:pt x="5471160" y="1239520"/>
                  </a:moveTo>
                  <a:lnTo>
                    <a:pt x="513080" y="12700"/>
                  </a:lnTo>
                  <a:lnTo>
                    <a:pt x="12700" y="1934210"/>
                  </a:lnTo>
                  <a:lnTo>
                    <a:pt x="5471160" y="3285490"/>
                  </a:lnTo>
                  <a:close/>
                </a:path>
              </a:pathLst>
            </a:custGeom>
            <a:gradFill>
              <a:gsLst>
                <a:gs pos="100000">
                  <a:schemeClr val="accent2"/>
                </a:gs>
                <a:gs pos="0">
                  <a:schemeClr val="accent1"/>
                </a:gs>
              </a:gsLst>
              <a:lin ang="10440000" scaled="0"/>
            </a:gradFill>
            <a:ln w="12700" cap="flat">
              <a:noFill/>
              <a:prstDash val="solid"/>
              <a:miter/>
            </a:ln>
          </p:spPr>
          <p:txBody>
            <a:bodyPr rtlCol="0" anchor="ctr"/>
            <a:lstStyle/>
            <a:p>
              <a:endParaRPr lang="en-US" noProof="0" dirty="0"/>
            </a:p>
          </p:txBody>
        </p:sp>
        <p:sp>
          <p:nvSpPr>
            <p:cNvPr id="33" name="Freeform: Shape 32">
              <a:extLst>
                <a:ext uri="{FF2B5EF4-FFF2-40B4-BE49-F238E27FC236}">
                  <a16:creationId xmlns:a16="http://schemas.microsoft.com/office/drawing/2014/main" id="{6A242F88-3014-41DD-BA5C-BEE53C5FBC5C}"/>
                </a:ext>
              </a:extLst>
            </p:cNvPr>
            <p:cNvSpPr/>
            <p:nvPr/>
          </p:nvSpPr>
          <p:spPr>
            <a:xfrm>
              <a:off x="-12700" y="1065530"/>
              <a:ext cx="6286500" cy="5397500"/>
            </a:xfrm>
            <a:custGeom>
              <a:avLst/>
              <a:gdLst>
                <a:gd name="connsiteX0" fmla="*/ 12700 w 6286500"/>
                <a:gd name="connsiteY0" fmla="*/ 1008380 h 5397500"/>
                <a:gd name="connsiteX1" fmla="*/ 12700 w 6286500"/>
                <a:gd name="connsiteY1" fmla="*/ 1046480 h 5397500"/>
                <a:gd name="connsiteX2" fmla="*/ 5509260 w 6286500"/>
                <a:gd name="connsiteY2" fmla="*/ 57150 h 5397500"/>
                <a:gd name="connsiteX3" fmla="*/ 6238240 w 6286500"/>
                <a:gd name="connsiteY3" fmla="*/ 4236720 h 5397500"/>
                <a:gd name="connsiteX4" fmla="*/ 12700 w 6286500"/>
                <a:gd name="connsiteY4" fmla="*/ 5356860 h 5397500"/>
                <a:gd name="connsiteX5" fmla="*/ 12700 w 6286500"/>
                <a:gd name="connsiteY5" fmla="*/ 5394960 h 5397500"/>
                <a:gd name="connsiteX6" fmla="*/ 6263640 w 6286500"/>
                <a:gd name="connsiteY6" fmla="*/ 4271010 h 5397500"/>
                <a:gd name="connsiteX7" fmla="*/ 6282690 w 6286500"/>
                <a:gd name="connsiteY7" fmla="*/ 4267200 h 5397500"/>
                <a:gd name="connsiteX8" fmla="*/ 5541010 w 6286500"/>
                <a:gd name="connsiteY8" fmla="*/ 12700 h 53975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286500" h="5397500">
                  <a:moveTo>
                    <a:pt x="12700" y="1008380"/>
                  </a:moveTo>
                  <a:lnTo>
                    <a:pt x="12700" y="1046480"/>
                  </a:lnTo>
                  <a:lnTo>
                    <a:pt x="5509260" y="57150"/>
                  </a:lnTo>
                  <a:lnTo>
                    <a:pt x="6238240" y="4236720"/>
                  </a:lnTo>
                  <a:lnTo>
                    <a:pt x="12700" y="5356860"/>
                  </a:lnTo>
                  <a:lnTo>
                    <a:pt x="12700" y="5394960"/>
                  </a:lnTo>
                  <a:lnTo>
                    <a:pt x="6263640" y="4271010"/>
                  </a:lnTo>
                  <a:lnTo>
                    <a:pt x="6282690" y="4267200"/>
                  </a:lnTo>
                  <a:lnTo>
                    <a:pt x="5541010" y="12700"/>
                  </a:lnTo>
                  <a:close/>
                </a:path>
              </a:pathLst>
            </a:custGeom>
            <a:solidFill>
              <a:schemeClr val="bg1"/>
            </a:solidFill>
            <a:ln w="12700" cap="flat">
              <a:noFill/>
              <a:prstDash val="solid"/>
              <a:miter/>
            </a:ln>
          </p:spPr>
          <p:txBody>
            <a:bodyPr rtlCol="0" anchor="ctr"/>
            <a:lstStyle/>
            <a:p>
              <a:endParaRPr lang="en-US" noProof="0" dirty="0"/>
            </a:p>
          </p:txBody>
        </p:sp>
        <p:sp>
          <p:nvSpPr>
            <p:cNvPr id="35" name="Freeform: Shape 34">
              <a:extLst>
                <a:ext uri="{FF2B5EF4-FFF2-40B4-BE49-F238E27FC236}">
                  <a16:creationId xmlns:a16="http://schemas.microsoft.com/office/drawing/2014/main" id="{0253D3E1-4DA1-48D6-AC1F-7C97914E3B63}"/>
                </a:ext>
              </a:extLst>
            </p:cNvPr>
            <p:cNvSpPr/>
            <p:nvPr/>
          </p:nvSpPr>
          <p:spPr>
            <a:xfrm>
              <a:off x="9467850" y="-12700"/>
              <a:ext cx="1727200" cy="1714500"/>
            </a:xfrm>
            <a:custGeom>
              <a:avLst/>
              <a:gdLst>
                <a:gd name="connsiteX0" fmla="*/ 1355090 w 1727200"/>
                <a:gd name="connsiteY0" fmla="*/ 1706880 h 1714500"/>
                <a:gd name="connsiteX1" fmla="*/ 1719580 w 1727200"/>
                <a:gd name="connsiteY1" fmla="*/ 12700 h 1714500"/>
                <a:gd name="connsiteX2" fmla="*/ 314960 w 1727200"/>
                <a:gd name="connsiteY2" fmla="*/ 12700 h 1714500"/>
                <a:gd name="connsiteX3" fmla="*/ 12700 w 1727200"/>
                <a:gd name="connsiteY3" fmla="*/ 1413510 h 1714500"/>
              </a:gdLst>
              <a:ahLst/>
              <a:cxnLst>
                <a:cxn ang="0">
                  <a:pos x="connsiteX0" y="connsiteY0"/>
                </a:cxn>
                <a:cxn ang="0">
                  <a:pos x="connsiteX1" y="connsiteY1"/>
                </a:cxn>
                <a:cxn ang="0">
                  <a:pos x="connsiteX2" y="connsiteY2"/>
                </a:cxn>
                <a:cxn ang="0">
                  <a:pos x="connsiteX3" y="connsiteY3"/>
                </a:cxn>
              </a:cxnLst>
              <a:rect l="l" t="t" r="r" b="b"/>
              <a:pathLst>
                <a:path w="1727200" h="1714500">
                  <a:moveTo>
                    <a:pt x="1355090" y="1706880"/>
                  </a:moveTo>
                  <a:lnTo>
                    <a:pt x="1719580" y="12700"/>
                  </a:lnTo>
                  <a:lnTo>
                    <a:pt x="314960" y="12700"/>
                  </a:lnTo>
                  <a:lnTo>
                    <a:pt x="12700" y="1413510"/>
                  </a:lnTo>
                  <a:close/>
                </a:path>
              </a:pathLst>
            </a:custGeom>
            <a:gradFill>
              <a:gsLst>
                <a:gs pos="100000">
                  <a:schemeClr val="accent3"/>
                </a:gs>
                <a:gs pos="0">
                  <a:schemeClr val="accent6"/>
                </a:gs>
              </a:gsLst>
              <a:lin ang="5940000" scaled="0"/>
            </a:gradFill>
            <a:ln w="12700" cap="flat">
              <a:noFill/>
              <a:prstDash val="solid"/>
              <a:miter/>
            </a:ln>
          </p:spPr>
          <p:txBody>
            <a:bodyPr rtlCol="0" anchor="ctr"/>
            <a:lstStyle/>
            <a:p>
              <a:endParaRPr lang="en-US" noProof="0" dirty="0"/>
            </a:p>
          </p:txBody>
        </p:sp>
      </p:grpSp>
      <p:sp>
        <p:nvSpPr>
          <p:cNvPr id="3" name="Subtitle 2">
            <a:extLst>
              <a:ext uri="{FF2B5EF4-FFF2-40B4-BE49-F238E27FC236}">
                <a16:creationId xmlns:a16="http://schemas.microsoft.com/office/drawing/2014/main" id="{14E79CE3-6B36-4090-99A1-F1D0E79B4276}"/>
              </a:ext>
            </a:extLst>
          </p:cNvPr>
          <p:cNvSpPr>
            <a:spLocks noGrp="1"/>
          </p:cNvSpPr>
          <p:nvPr>
            <p:ph type="subTitle" idx="1" hasCustomPrompt="1"/>
          </p:nvPr>
        </p:nvSpPr>
        <p:spPr>
          <a:xfrm rot="720000">
            <a:off x="8126323" y="5127866"/>
            <a:ext cx="3963590" cy="858767"/>
          </a:xfrm>
        </p:spPr>
        <p:txBody>
          <a:bodyPr anchor="ctr" anchorCtr="0">
            <a:normAutofit/>
          </a:bodyPr>
          <a:lstStyle>
            <a:lvl1pPr marL="0" indent="0" algn="l">
              <a:buNone/>
              <a:defRPr sz="26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noProof="0"/>
              <a:t>CLICK TO EDIT MASTER</a:t>
            </a:r>
          </a:p>
        </p:txBody>
      </p:sp>
      <p:sp>
        <p:nvSpPr>
          <p:cNvPr id="42" name="Picture Placeholder 26">
            <a:extLst>
              <a:ext uri="{FF2B5EF4-FFF2-40B4-BE49-F238E27FC236}">
                <a16:creationId xmlns:a16="http://schemas.microsoft.com/office/drawing/2014/main" id="{C109A47C-99A8-42F1-AF6B-F5CB08E6BC97}"/>
              </a:ext>
            </a:extLst>
          </p:cNvPr>
          <p:cNvSpPr>
            <a:spLocks noGrp="1"/>
          </p:cNvSpPr>
          <p:nvPr>
            <p:ph type="pic" sz="quarter" idx="15"/>
          </p:nvPr>
        </p:nvSpPr>
        <p:spPr>
          <a:xfrm>
            <a:off x="90" y="1115082"/>
            <a:ext cx="6230657" cy="5314602"/>
          </a:xfrm>
          <a:custGeom>
            <a:avLst/>
            <a:gdLst>
              <a:gd name="connsiteX0" fmla="*/ 0 w 5738813"/>
              <a:gd name="connsiteY0" fmla="*/ 5403850 h 5403850"/>
              <a:gd name="connsiteX1" fmla="*/ 1350963 w 5738813"/>
              <a:gd name="connsiteY1" fmla="*/ 0 h 5403850"/>
              <a:gd name="connsiteX2" fmla="*/ 4387851 w 5738813"/>
              <a:gd name="connsiteY2" fmla="*/ 0 h 5403850"/>
              <a:gd name="connsiteX3" fmla="*/ 5738813 w 5738813"/>
              <a:gd name="connsiteY3" fmla="*/ 5403850 h 5403850"/>
              <a:gd name="connsiteX4" fmla="*/ 0 w 5738813"/>
              <a:gd name="connsiteY4" fmla="*/ 5403850 h 5403850"/>
              <a:gd name="connsiteX0" fmla="*/ 0 w 5738813"/>
              <a:gd name="connsiteY0" fmla="*/ 5403850 h 5403850"/>
              <a:gd name="connsiteX1" fmla="*/ 11560 w 5738813"/>
              <a:gd name="connsiteY1" fmla="*/ 6440 h 5403850"/>
              <a:gd name="connsiteX2" fmla="*/ 4387851 w 5738813"/>
              <a:gd name="connsiteY2" fmla="*/ 0 h 5403850"/>
              <a:gd name="connsiteX3" fmla="*/ 5738813 w 5738813"/>
              <a:gd name="connsiteY3" fmla="*/ 5403850 h 5403850"/>
              <a:gd name="connsiteX4" fmla="*/ 0 w 5738813"/>
              <a:gd name="connsiteY4" fmla="*/ 5403850 h 5403850"/>
              <a:gd name="connsiteX0" fmla="*/ 0 w 5746572"/>
              <a:gd name="connsiteY0" fmla="*/ 5397410 h 5397410"/>
              <a:gd name="connsiteX1" fmla="*/ 11560 w 5746572"/>
              <a:gd name="connsiteY1" fmla="*/ 0 h 5397410"/>
              <a:gd name="connsiteX2" fmla="*/ 5746572 w 5746572"/>
              <a:gd name="connsiteY2" fmla="*/ 6439 h 5397410"/>
              <a:gd name="connsiteX3" fmla="*/ 5738813 w 5746572"/>
              <a:gd name="connsiteY3" fmla="*/ 5397410 h 5397410"/>
              <a:gd name="connsiteX4" fmla="*/ 0 w 5746572"/>
              <a:gd name="connsiteY4" fmla="*/ 5397410 h 5397410"/>
              <a:gd name="connsiteX0" fmla="*/ 0 w 6092996"/>
              <a:gd name="connsiteY0" fmla="*/ 5397410 h 5397410"/>
              <a:gd name="connsiteX1" fmla="*/ 11560 w 6092996"/>
              <a:gd name="connsiteY1" fmla="*/ 0 h 5397410"/>
              <a:gd name="connsiteX2" fmla="*/ 5746572 w 6092996"/>
              <a:gd name="connsiteY2" fmla="*/ 6439 h 5397410"/>
              <a:gd name="connsiteX3" fmla="*/ 6092982 w 6092996"/>
              <a:gd name="connsiteY3" fmla="*/ 4940210 h 5397410"/>
              <a:gd name="connsiteX4" fmla="*/ 0 w 6092996"/>
              <a:gd name="connsiteY4" fmla="*/ 5397410 h 5397410"/>
              <a:gd name="connsiteX0" fmla="*/ 0 w 6092982"/>
              <a:gd name="connsiteY0" fmla="*/ 5397410 h 5397410"/>
              <a:gd name="connsiteX1" fmla="*/ 11560 w 6092982"/>
              <a:gd name="connsiteY1" fmla="*/ 0 h 5397410"/>
              <a:gd name="connsiteX2" fmla="*/ 5746572 w 6092982"/>
              <a:gd name="connsiteY2" fmla="*/ 6439 h 5397410"/>
              <a:gd name="connsiteX3" fmla="*/ 6092982 w 6092982"/>
              <a:gd name="connsiteY3" fmla="*/ 4940210 h 5397410"/>
              <a:gd name="connsiteX4" fmla="*/ 0 w 6092982"/>
              <a:gd name="connsiteY4" fmla="*/ 5397410 h 5397410"/>
              <a:gd name="connsiteX0" fmla="*/ 0 w 6092982"/>
              <a:gd name="connsiteY0" fmla="*/ 5397410 h 5397410"/>
              <a:gd name="connsiteX1" fmla="*/ 11560 w 6092982"/>
              <a:gd name="connsiteY1" fmla="*/ 0 h 5397410"/>
              <a:gd name="connsiteX2" fmla="*/ 5746572 w 6092982"/>
              <a:gd name="connsiteY2" fmla="*/ 6439 h 5397410"/>
              <a:gd name="connsiteX3" fmla="*/ 6092982 w 6092982"/>
              <a:gd name="connsiteY3" fmla="*/ 4940210 h 5397410"/>
              <a:gd name="connsiteX4" fmla="*/ 0 w 6092982"/>
              <a:gd name="connsiteY4" fmla="*/ 5397410 h 5397410"/>
              <a:gd name="connsiteX0" fmla="*/ 0 w 6092982"/>
              <a:gd name="connsiteY0" fmla="*/ 5397410 h 5397410"/>
              <a:gd name="connsiteX1" fmla="*/ 11560 w 6092982"/>
              <a:gd name="connsiteY1" fmla="*/ 0 h 5397410"/>
              <a:gd name="connsiteX2" fmla="*/ 5746572 w 6092982"/>
              <a:gd name="connsiteY2" fmla="*/ 6439 h 5397410"/>
              <a:gd name="connsiteX3" fmla="*/ 6092982 w 6092982"/>
              <a:gd name="connsiteY3" fmla="*/ 4940210 h 5397410"/>
              <a:gd name="connsiteX4" fmla="*/ 0 w 6092982"/>
              <a:gd name="connsiteY4" fmla="*/ 5397410 h 5397410"/>
              <a:gd name="connsiteX0" fmla="*/ 0 w 6092982"/>
              <a:gd name="connsiteY0" fmla="*/ 5408602 h 5408602"/>
              <a:gd name="connsiteX1" fmla="*/ 11560 w 6092982"/>
              <a:gd name="connsiteY1" fmla="*/ 0 h 5408602"/>
              <a:gd name="connsiteX2" fmla="*/ 5746572 w 6092982"/>
              <a:gd name="connsiteY2" fmla="*/ 6439 h 5408602"/>
              <a:gd name="connsiteX3" fmla="*/ 6092982 w 6092982"/>
              <a:gd name="connsiteY3" fmla="*/ 4940210 h 5408602"/>
              <a:gd name="connsiteX4" fmla="*/ 0 w 6092982"/>
              <a:gd name="connsiteY4" fmla="*/ 5408602 h 5408602"/>
              <a:gd name="connsiteX0" fmla="*/ 0 w 6065273"/>
              <a:gd name="connsiteY0" fmla="*/ 5408602 h 5408602"/>
              <a:gd name="connsiteX1" fmla="*/ 11560 w 6065273"/>
              <a:gd name="connsiteY1" fmla="*/ 0 h 5408602"/>
              <a:gd name="connsiteX2" fmla="*/ 5746572 w 6065273"/>
              <a:gd name="connsiteY2" fmla="*/ 6439 h 5408602"/>
              <a:gd name="connsiteX3" fmla="*/ 6065273 w 6065273"/>
              <a:gd name="connsiteY3" fmla="*/ 4979386 h 5408602"/>
              <a:gd name="connsiteX4" fmla="*/ 0 w 6065273"/>
              <a:gd name="connsiteY4" fmla="*/ 5408602 h 5408602"/>
              <a:gd name="connsiteX0" fmla="*/ 0 w 6065273"/>
              <a:gd name="connsiteY0" fmla="*/ 5408602 h 5408602"/>
              <a:gd name="connsiteX1" fmla="*/ 11560 w 6065273"/>
              <a:gd name="connsiteY1" fmla="*/ 0 h 5408602"/>
              <a:gd name="connsiteX2" fmla="*/ 5724405 w 6065273"/>
              <a:gd name="connsiteY2" fmla="*/ 12034 h 5408602"/>
              <a:gd name="connsiteX3" fmla="*/ 6065273 w 6065273"/>
              <a:gd name="connsiteY3" fmla="*/ 4979386 h 5408602"/>
              <a:gd name="connsiteX4" fmla="*/ 0 w 6065273"/>
              <a:gd name="connsiteY4" fmla="*/ 5408602 h 5408602"/>
              <a:gd name="connsiteX0" fmla="*/ 0 w 6065273"/>
              <a:gd name="connsiteY0" fmla="*/ 5408602 h 5408602"/>
              <a:gd name="connsiteX1" fmla="*/ 11560 w 6065273"/>
              <a:gd name="connsiteY1" fmla="*/ 0 h 5408602"/>
              <a:gd name="connsiteX2" fmla="*/ 5724405 w 6065273"/>
              <a:gd name="connsiteY2" fmla="*/ 841 h 5408602"/>
              <a:gd name="connsiteX3" fmla="*/ 6065273 w 6065273"/>
              <a:gd name="connsiteY3" fmla="*/ 4979386 h 5408602"/>
              <a:gd name="connsiteX4" fmla="*/ 0 w 6065273"/>
              <a:gd name="connsiteY4" fmla="*/ 5408602 h 5408602"/>
              <a:gd name="connsiteX0" fmla="*/ 693 w 6065966"/>
              <a:gd name="connsiteY0" fmla="*/ 5408602 h 5408602"/>
              <a:gd name="connsiteX1" fmla="*/ 1170 w 6065966"/>
              <a:gd name="connsiteY1" fmla="*/ 0 h 5408602"/>
              <a:gd name="connsiteX2" fmla="*/ 5725098 w 6065966"/>
              <a:gd name="connsiteY2" fmla="*/ 841 h 5408602"/>
              <a:gd name="connsiteX3" fmla="*/ 6065966 w 6065966"/>
              <a:gd name="connsiteY3" fmla="*/ 4979386 h 5408602"/>
              <a:gd name="connsiteX4" fmla="*/ 693 w 6065966"/>
              <a:gd name="connsiteY4" fmla="*/ 5408602 h 5408602"/>
              <a:gd name="connsiteX0" fmla="*/ 693 w 6218366"/>
              <a:gd name="connsiteY0" fmla="*/ 5408602 h 5408602"/>
              <a:gd name="connsiteX1" fmla="*/ 1170 w 6218366"/>
              <a:gd name="connsiteY1" fmla="*/ 0 h 5408602"/>
              <a:gd name="connsiteX2" fmla="*/ 5725098 w 6218366"/>
              <a:gd name="connsiteY2" fmla="*/ 841 h 5408602"/>
              <a:gd name="connsiteX3" fmla="*/ 6218366 w 6218366"/>
              <a:gd name="connsiteY3" fmla="*/ 4235528 h 5408602"/>
              <a:gd name="connsiteX4" fmla="*/ 693 w 6218366"/>
              <a:gd name="connsiteY4" fmla="*/ 5408602 h 5408602"/>
              <a:gd name="connsiteX0" fmla="*/ 693 w 6218366"/>
              <a:gd name="connsiteY0" fmla="*/ 5408602 h 5408602"/>
              <a:gd name="connsiteX1" fmla="*/ 1170 w 6218366"/>
              <a:gd name="connsiteY1" fmla="*/ 0 h 5408602"/>
              <a:gd name="connsiteX2" fmla="*/ 5496498 w 6218366"/>
              <a:gd name="connsiteY2" fmla="*/ 39317 h 5408602"/>
              <a:gd name="connsiteX3" fmla="*/ 6218366 w 6218366"/>
              <a:gd name="connsiteY3" fmla="*/ 4235528 h 5408602"/>
              <a:gd name="connsiteX4" fmla="*/ 693 w 6218366"/>
              <a:gd name="connsiteY4" fmla="*/ 5408602 h 5408602"/>
              <a:gd name="connsiteX0" fmla="*/ 693 w 6218366"/>
              <a:gd name="connsiteY0" fmla="*/ 5369285 h 5369285"/>
              <a:gd name="connsiteX1" fmla="*/ 1170 w 6218366"/>
              <a:gd name="connsiteY1" fmla="*/ 1012345 h 5369285"/>
              <a:gd name="connsiteX2" fmla="*/ 5496498 w 6218366"/>
              <a:gd name="connsiteY2" fmla="*/ 0 h 5369285"/>
              <a:gd name="connsiteX3" fmla="*/ 6218366 w 6218366"/>
              <a:gd name="connsiteY3" fmla="*/ 4196211 h 5369285"/>
              <a:gd name="connsiteX4" fmla="*/ 693 w 6218366"/>
              <a:gd name="connsiteY4" fmla="*/ 5369285 h 5369285"/>
              <a:gd name="connsiteX0" fmla="*/ 693 w 6225320"/>
              <a:gd name="connsiteY0" fmla="*/ 5369285 h 5369285"/>
              <a:gd name="connsiteX1" fmla="*/ 1170 w 6225320"/>
              <a:gd name="connsiteY1" fmla="*/ 1012345 h 5369285"/>
              <a:gd name="connsiteX2" fmla="*/ 5496498 w 6225320"/>
              <a:gd name="connsiteY2" fmla="*/ 0 h 5369285"/>
              <a:gd name="connsiteX3" fmla="*/ 6225320 w 6225320"/>
              <a:gd name="connsiteY3" fmla="*/ 4224299 h 5369285"/>
              <a:gd name="connsiteX4" fmla="*/ 693 w 6225320"/>
              <a:gd name="connsiteY4" fmla="*/ 5369285 h 5369285"/>
              <a:gd name="connsiteX0" fmla="*/ 3850 w 6225001"/>
              <a:gd name="connsiteY0" fmla="*/ 5358752 h 5358752"/>
              <a:gd name="connsiteX1" fmla="*/ 851 w 6225001"/>
              <a:gd name="connsiteY1" fmla="*/ 1012345 h 5358752"/>
              <a:gd name="connsiteX2" fmla="*/ 5496179 w 6225001"/>
              <a:gd name="connsiteY2" fmla="*/ 0 h 5358752"/>
              <a:gd name="connsiteX3" fmla="*/ 6225001 w 6225001"/>
              <a:gd name="connsiteY3" fmla="*/ 4224299 h 5358752"/>
              <a:gd name="connsiteX4" fmla="*/ 3850 w 6225001"/>
              <a:gd name="connsiteY4" fmla="*/ 5358752 h 5358752"/>
              <a:gd name="connsiteX0" fmla="*/ 3850 w 6230428"/>
              <a:gd name="connsiteY0" fmla="*/ 5358752 h 5358752"/>
              <a:gd name="connsiteX1" fmla="*/ 851 w 6230428"/>
              <a:gd name="connsiteY1" fmla="*/ 1012345 h 5358752"/>
              <a:gd name="connsiteX2" fmla="*/ 5496179 w 6230428"/>
              <a:gd name="connsiteY2" fmla="*/ 0 h 5358752"/>
              <a:gd name="connsiteX3" fmla="*/ 6230428 w 6230428"/>
              <a:gd name="connsiteY3" fmla="*/ 4229780 h 5358752"/>
              <a:gd name="connsiteX4" fmla="*/ 3850 w 6230428"/>
              <a:gd name="connsiteY4" fmla="*/ 5358752 h 5358752"/>
              <a:gd name="connsiteX0" fmla="*/ 3850 w 6230428"/>
              <a:gd name="connsiteY0" fmla="*/ 5361493 h 5361493"/>
              <a:gd name="connsiteX1" fmla="*/ 851 w 6230428"/>
              <a:gd name="connsiteY1" fmla="*/ 1015086 h 5361493"/>
              <a:gd name="connsiteX2" fmla="*/ 5501605 w 6230428"/>
              <a:gd name="connsiteY2" fmla="*/ 0 h 5361493"/>
              <a:gd name="connsiteX3" fmla="*/ 6230428 w 6230428"/>
              <a:gd name="connsiteY3" fmla="*/ 4232521 h 5361493"/>
              <a:gd name="connsiteX4" fmla="*/ 3850 w 6230428"/>
              <a:gd name="connsiteY4" fmla="*/ 5361493 h 5361493"/>
              <a:gd name="connsiteX0" fmla="*/ 3850 w 6230428"/>
              <a:gd name="connsiteY0" fmla="*/ 5361493 h 5361493"/>
              <a:gd name="connsiteX1" fmla="*/ 851 w 6230428"/>
              <a:gd name="connsiteY1" fmla="*/ 1009607 h 5361493"/>
              <a:gd name="connsiteX2" fmla="*/ 5501605 w 6230428"/>
              <a:gd name="connsiteY2" fmla="*/ 0 h 5361493"/>
              <a:gd name="connsiteX3" fmla="*/ 6230428 w 6230428"/>
              <a:gd name="connsiteY3" fmla="*/ 4232521 h 5361493"/>
              <a:gd name="connsiteX4" fmla="*/ 3850 w 6230428"/>
              <a:gd name="connsiteY4" fmla="*/ 5361493 h 5361493"/>
              <a:gd name="connsiteX0" fmla="*/ 3850 w 6230428"/>
              <a:gd name="connsiteY0" fmla="*/ 5364233 h 5364233"/>
              <a:gd name="connsiteX1" fmla="*/ 851 w 6230428"/>
              <a:gd name="connsiteY1" fmla="*/ 1009607 h 5364233"/>
              <a:gd name="connsiteX2" fmla="*/ 5501605 w 6230428"/>
              <a:gd name="connsiteY2" fmla="*/ 0 h 5364233"/>
              <a:gd name="connsiteX3" fmla="*/ 6230428 w 6230428"/>
              <a:gd name="connsiteY3" fmla="*/ 4232521 h 5364233"/>
              <a:gd name="connsiteX4" fmla="*/ 3850 w 6230428"/>
              <a:gd name="connsiteY4" fmla="*/ 5364233 h 5364233"/>
              <a:gd name="connsiteX0" fmla="*/ 1366 w 6230657"/>
              <a:gd name="connsiteY0" fmla="*/ 5366973 h 5366973"/>
              <a:gd name="connsiteX1" fmla="*/ 1080 w 6230657"/>
              <a:gd name="connsiteY1" fmla="*/ 1009607 h 5366973"/>
              <a:gd name="connsiteX2" fmla="*/ 5501834 w 6230657"/>
              <a:gd name="connsiteY2" fmla="*/ 0 h 5366973"/>
              <a:gd name="connsiteX3" fmla="*/ 6230657 w 6230657"/>
              <a:gd name="connsiteY3" fmla="*/ 4232521 h 5366973"/>
              <a:gd name="connsiteX4" fmla="*/ 1366 w 6230657"/>
              <a:gd name="connsiteY4" fmla="*/ 5366973 h 536697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230657" h="5366973">
                <a:moveTo>
                  <a:pt x="1366" y="5366973"/>
                </a:moveTo>
                <a:cubicBezTo>
                  <a:pt x="5219" y="3567836"/>
                  <a:pt x="-2773" y="2808744"/>
                  <a:pt x="1080" y="1009607"/>
                </a:cubicBezTo>
                <a:lnTo>
                  <a:pt x="5501834" y="0"/>
                </a:lnTo>
                <a:lnTo>
                  <a:pt x="6230657" y="4232521"/>
                </a:lnTo>
                <a:lnTo>
                  <a:pt x="1366" y="5366973"/>
                </a:lnTo>
                <a:close/>
              </a:path>
            </a:pathLst>
          </a:custGeom>
          <a:ln>
            <a:noFill/>
          </a:ln>
        </p:spPr>
        <p:txBody>
          <a:bodyPr anchor="ctr" anchorCtr="0">
            <a:normAutofit/>
          </a:bodyPr>
          <a:lstStyle>
            <a:lvl1pPr marL="0" indent="0" algn="ctr">
              <a:buNone/>
              <a:defRPr sz="1400"/>
            </a:lvl1pPr>
          </a:lstStyle>
          <a:p>
            <a:r>
              <a:rPr lang="en-US" noProof="0"/>
              <a:t>Click icon to add picture</a:t>
            </a:r>
            <a:endParaRPr lang="en-US" noProof="0" dirty="0"/>
          </a:p>
        </p:txBody>
      </p:sp>
      <p:sp>
        <p:nvSpPr>
          <p:cNvPr id="2" name="Title 1">
            <a:extLst>
              <a:ext uri="{FF2B5EF4-FFF2-40B4-BE49-F238E27FC236}">
                <a16:creationId xmlns:a16="http://schemas.microsoft.com/office/drawing/2014/main" id="{4B92DD61-4420-4806-AA96-2BCD8FCA8CA4}"/>
              </a:ext>
            </a:extLst>
          </p:cNvPr>
          <p:cNvSpPr>
            <a:spLocks noGrp="1"/>
          </p:cNvSpPr>
          <p:nvPr>
            <p:ph type="ctrTitle" hasCustomPrompt="1"/>
          </p:nvPr>
        </p:nvSpPr>
        <p:spPr>
          <a:xfrm rot="840000">
            <a:off x="7262451" y="2726139"/>
            <a:ext cx="4851352" cy="1827069"/>
          </a:xfrm>
        </p:spPr>
        <p:txBody>
          <a:bodyPr anchor="ctr" anchorCtr="0">
            <a:normAutofit/>
          </a:bodyPr>
          <a:lstStyle>
            <a:lvl1pPr algn="l">
              <a:defRPr sz="5500">
                <a:solidFill>
                  <a:schemeClr val="bg1"/>
                </a:solidFill>
              </a:defRPr>
            </a:lvl1pPr>
          </a:lstStyle>
          <a:p>
            <a:r>
              <a:rPr lang="en-US" noProof="0"/>
              <a:t>Presentation</a:t>
            </a:r>
            <a:br>
              <a:rPr lang="en-US" noProof="0"/>
            </a:br>
            <a:r>
              <a:rPr lang="en-US" noProof="0"/>
              <a:t>Title</a:t>
            </a:r>
          </a:p>
        </p:txBody>
      </p:sp>
      <p:sp>
        <p:nvSpPr>
          <p:cNvPr id="45" name="Text Placeholder 44">
            <a:extLst>
              <a:ext uri="{FF2B5EF4-FFF2-40B4-BE49-F238E27FC236}">
                <a16:creationId xmlns:a16="http://schemas.microsoft.com/office/drawing/2014/main" id="{01A16A82-6F5C-4DAC-A624-CA3711A1B027}"/>
              </a:ext>
            </a:extLst>
          </p:cNvPr>
          <p:cNvSpPr>
            <a:spLocks noGrp="1"/>
          </p:cNvSpPr>
          <p:nvPr>
            <p:ph type="body" sz="quarter" idx="16" hasCustomPrompt="1"/>
          </p:nvPr>
        </p:nvSpPr>
        <p:spPr>
          <a:xfrm rot="720000">
            <a:off x="9571721" y="580664"/>
            <a:ext cx="1391775" cy="858837"/>
          </a:xfrm>
        </p:spPr>
        <p:txBody>
          <a:bodyPr>
            <a:normAutofit/>
          </a:bodyPr>
          <a:lstStyle>
            <a:lvl1pPr marL="0" indent="0" algn="ctr">
              <a:buNone/>
              <a:defRPr sz="2600" b="1">
                <a:solidFill>
                  <a:schemeClr val="bg1"/>
                </a:solidFill>
              </a:defRPr>
            </a:lvl1pPr>
          </a:lstStyle>
          <a:p>
            <a:pPr lvl="0"/>
            <a:r>
              <a:rPr lang="en-US" noProof="0"/>
              <a:t>MONTH</a:t>
            </a:r>
            <a:br>
              <a:rPr lang="en-US" noProof="0"/>
            </a:br>
            <a:r>
              <a:rPr lang="en-US" noProof="0"/>
              <a:t>20XX</a:t>
            </a:r>
          </a:p>
        </p:txBody>
      </p:sp>
    </p:spTree>
    <p:extLst>
      <p:ext uri="{BB962C8B-B14F-4D97-AF65-F5344CB8AC3E}">
        <p14:creationId xmlns:p14="http://schemas.microsoft.com/office/powerpoint/2010/main" val="79667178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E68C1685-7933-4893-93CD-584791D7F10F}" type="datetime3">
              <a:rPr lang="en-US" smtClean="0"/>
              <a:t>23 August 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0F9F505-338F-4A63-8E60-F3E66EC2060F}" type="slidenum">
              <a:rPr lang="en-GB" smtClean="0"/>
              <a:t>‹#›</a:t>
            </a:fld>
            <a:endParaRPr lang="en-GB"/>
          </a:p>
        </p:txBody>
      </p:sp>
    </p:spTree>
    <p:extLst>
      <p:ext uri="{BB962C8B-B14F-4D97-AF65-F5344CB8AC3E}">
        <p14:creationId xmlns:p14="http://schemas.microsoft.com/office/powerpoint/2010/main" val="67100789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28C1780D-DAAC-4CAC-AE62-1A67156FB528}" type="datetime3">
              <a:rPr lang="en-US" smtClean="0"/>
              <a:t>23 August 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0F9F505-338F-4A63-8E60-F3E66EC2060F}" type="slidenum">
              <a:rPr lang="en-GB" smtClean="0"/>
              <a:t>‹#›</a:t>
            </a:fld>
            <a:endParaRPr lang="en-GB"/>
          </a:p>
        </p:txBody>
      </p:sp>
    </p:spTree>
    <p:extLst>
      <p:ext uri="{BB962C8B-B14F-4D97-AF65-F5344CB8AC3E}">
        <p14:creationId xmlns:p14="http://schemas.microsoft.com/office/powerpoint/2010/main" val="4454213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B6D25B4-CC4C-4EFB-A44E-87BF4A4DC3F4}" type="datetime3">
              <a:rPr lang="en-US" smtClean="0"/>
              <a:t>23 August 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0F9F505-338F-4A63-8E60-F3E66EC2060F}" type="slidenum">
              <a:rPr lang="en-GB" smtClean="0"/>
              <a:t>‹#›</a:t>
            </a:fld>
            <a:endParaRPr lang="en-GB"/>
          </a:p>
        </p:txBody>
      </p:sp>
    </p:spTree>
    <p:extLst>
      <p:ext uri="{BB962C8B-B14F-4D97-AF65-F5344CB8AC3E}">
        <p14:creationId xmlns:p14="http://schemas.microsoft.com/office/powerpoint/2010/main" val="413279755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92CDA938-F1B5-4E67-A02C-9BCC4C2F9DA0}" type="datetime3">
              <a:rPr lang="en-US" smtClean="0"/>
              <a:t>23 August 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0F9F505-338F-4A63-8E60-F3E66EC2060F}" type="slidenum">
              <a:rPr lang="en-GB" smtClean="0"/>
              <a:t>‹#›</a:t>
            </a:fld>
            <a:endParaRPr lang="en-GB"/>
          </a:p>
        </p:txBody>
      </p:sp>
    </p:spTree>
    <p:extLst>
      <p:ext uri="{BB962C8B-B14F-4D97-AF65-F5344CB8AC3E}">
        <p14:creationId xmlns:p14="http://schemas.microsoft.com/office/powerpoint/2010/main" val="173979163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D242AD15-594A-4FB9-B2B8-10786D4C4BC0}" type="datetime3">
              <a:rPr lang="en-US" smtClean="0"/>
              <a:t>23 August 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60F9F505-338F-4A63-8E60-F3E66EC2060F}" type="slidenum">
              <a:rPr lang="en-GB" smtClean="0"/>
              <a:t>‹#›</a:t>
            </a:fld>
            <a:endParaRPr lang="en-GB"/>
          </a:p>
        </p:txBody>
      </p:sp>
    </p:spTree>
    <p:extLst>
      <p:ext uri="{BB962C8B-B14F-4D97-AF65-F5344CB8AC3E}">
        <p14:creationId xmlns:p14="http://schemas.microsoft.com/office/powerpoint/2010/main" val="338248794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FC75B283-5B98-4FE8-8FC6-B76E00DC4565}" type="datetime3">
              <a:rPr lang="en-US" smtClean="0"/>
              <a:t>23 August 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0F9F505-338F-4A63-8E60-F3E66EC2060F}" type="slidenum">
              <a:rPr lang="en-GB" smtClean="0"/>
              <a:t>‹#›</a:t>
            </a:fld>
            <a:endParaRPr lang="en-GB"/>
          </a:p>
        </p:txBody>
      </p:sp>
    </p:spTree>
    <p:extLst>
      <p:ext uri="{BB962C8B-B14F-4D97-AF65-F5344CB8AC3E}">
        <p14:creationId xmlns:p14="http://schemas.microsoft.com/office/powerpoint/2010/main" val="189836309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A1294A2-9656-4745-B2D6-CACA84C83854}" type="datetime3">
              <a:rPr lang="en-US" smtClean="0"/>
              <a:t>23 August 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60F9F505-338F-4A63-8E60-F3E66EC2060F}" type="slidenum">
              <a:rPr lang="en-GB" smtClean="0"/>
              <a:t>‹#›</a:t>
            </a:fld>
            <a:endParaRPr lang="en-GB"/>
          </a:p>
        </p:txBody>
      </p:sp>
    </p:spTree>
    <p:extLst>
      <p:ext uri="{BB962C8B-B14F-4D97-AF65-F5344CB8AC3E}">
        <p14:creationId xmlns:p14="http://schemas.microsoft.com/office/powerpoint/2010/main" val="25716055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B2998D2-4126-411A-8949-6F4D826F56A2}" type="datetime3">
              <a:rPr lang="en-US" smtClean="0"/>
              <a:t>23 August 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1F8585A-9C13-4586-A4AB-6DF698F2DFD9}" type="slidenum">
              <a:rPr lang="en-US" smtClean="0"/>
              <a:t>‹#›</a:t>
            </a:fld>
            <a:endParaRPr lang="en-US"/>
          </a:p>
        </p:txBody>
      </p:sp>
    </p:spTree>
    <p:extLst>
      <p:ext uri="{BB962C8B-B14F-4D97-AF65-F5344CB8AC3E}">
        <p14:creationId xmlns:p14="http://schemas.microsoft.com/office/powerpoint/2010/main" val="371594878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A7ED719-B36A-46AD-9CFF-82BE8320A41F}" type="datetime3">
              <a:rPr lang="en-US" smtClean="0"/>
              <a:t>23 August 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0F9F505-338F-4A63-8E60-F3E66EC2060F}" type="slidenum">
              <a:rPr lang="en-GB" smtClean="0"/>
              <a:t>‹#›</a:t>
            </a:fld>
            <a:endParaRPr lang="en-GB"/>
          </a:p>
        </p:txBody>
      </p:sp>
    </p:spTree>
    <p:extLst>
      <p:ext uri="{BB962C8B-B14F-4D97-AF65-F5344CB8AC3E}">
        <p14:creationId xmlns:p14="http://schemas.microsoft.com/office/powerpoint/2010/main" val="121737848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3F704C3-F6CC-498F-BC59-5F55BF57AFC9}" type="datetime3">
              <a:rPr lang="en-US" smtClean="0"/>
              <a:t>23 August 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0F9F505-338F-4A63-8E60-F3E66EC2060F}" type="slidenum">
              <a:rPr lang="en-GB" smtClean="0"/>
              <a:t>‹#›</a:t>
            </a:fld>
            <a:endParaRPr lang="en-GB"/>
          </a:p>
        </p:txBody>
      </p:sp>
    </p:spTree>
    <p:extLst>
      <p:ext uri="{BB962C8B-B14F-4D97-AF65-F5344CB8AC3E}">
        <p14:creationId xmlns:p14="http://schemas.microsoft.com/office/powerpoint/2010/main" val="323089784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09BFEE24-E4A7-4E9A-95AD-6574493E8F41}" type="datetime3">
              <a:rPr lang="en-US" smtClean="0"/>
              <a:t>23 August 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0F9F505-338F-4A63-8E60-F3E66EC2060F}" type="slidenum">
              <a:rPr lang="en-GB" smtClean="0"/>
              <a:t>‹#›</a:t>
            </a:fld>
            <a:endParaRPr lang="en-GB"/>
          </a:p>
        </p:txBody>
      </p:sp>
    </p:spTree>
    <p:extLst>
      <p:ext uri="{BB962C8B-B14F-4D97-AF65-F5344CB8AC3E}">
        <p14:creationId xmlns:p14="http://schemas.microsoft.com/office/powerpoint/2010/main" val="102311897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99050551-4CE6-4950-8D1F-8A1EE9D6E42D}" type="datetime3">
              <a:rPr lang="en-US" smtClean="0"/>
              <a:t>23 August 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0F9F505-338F-4A63-8E60-F3E66EC2060F}" type="slidenum">
              <a:rPr lang="en-GB" smtClean="0"/>
              <a:t>‹#›</a:t>
            </a:fld>
            <a:endParaRPr lang="en-GB"/>
          </a:p>
        </p:txBody>
      </p:sp>
    </p:spTree>
    <p:extLst>
      <p:ext uri="{BB962C8B-B14F-4D97-AF65-F5344CB8AC3E}">
        <p14:creationId xmlns:p14="http://schemas.microsoft.com/office/powerpoint/2010/main" val="3669805104"/>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userDrawn="1">
  <p:cSld name="Video with Caption">
    <p:spTree>
      <p:nvGrpSpPr>
        <p:cNvPr id="1" name=""/>
        <p:cNvGrpSpPr/>
        <p:nvPr/>
      </p:nvGrpSpPr>
      <p:grpSpPr>
        <a:xfrm>
          <a:off x="0" y="0"/>
          <a:ext cx="0" cy="0"/>
          <a:chOff x="0" y="0"/>
          <a:chExt cx="0" cy="0"/>
        </a:xfrm>
      </p:grpSpPr>
      <p:grpSp>
        <p:nvGrpSpPr>
          <p:cNvPr id="9" name="Graphic 16">
            <a:extLst>
              <a:ext uri="{FF2B5EF4-FFF2-40B4-BE49-F238E27FC236}">
                <a16:creationId xmlns:a16="http://schemas.microsoft.com/office/drawing/2014/main" id="{10E52898-F619-494E-9A8E-D3CD0AF8B0E9}"/>
              </a:ext>
            </a:extLst>
          </p:cNvPr>
          <p:cNvGrpSpPr/>
          <p:nvPr userDrawn="1"/>
        </p:nvGrpSpPr>
        <p:grpSpPr>
          <a:xfrm>
            <a:off x="10962579" y="5678327"/>
            <a:ext cx="1234800" cy="1051200"/>
            <a:chOff x="5626893" y="3026568"/>
            <a:chExt cx="937260" cy="800760"/>
          </a:xfrm>
        </p:grpSpPr>
        <p:sp>
          <p:nvSpPr>
            <p:cNvPr id="10" name="Freeform: Shape 9">
              <a:extLst>
                <a:ext uri="{FF2B5EF4-FFF2-40B4-BE49-F238E27FC236}">
                  <a16:creationId xmlns:a16="http://schemas.microsoft.com/office/drawing/2014/main" id="{B07EB11E-BCCF-4D3D-94A5-C5461CC106A2}"/>
                </a:ext>
              </a:extLst>
            </p:cNvPr>
            <p:cNvSpPr/>
            <p:nvPr/>
          </p:nvSpPr>
          <p:spPr>
            <a:xfrm>
              <a:off x="5640228" y="3236778"/>
              <a:ext cx="923925" cy="590550"/>
            </a:xfrm>
            <a:custGeom>
              <a:avLst/>
              <a:gdLst>
                <a:gd name="connsiteX0" fmla="*/ 7144 w 923925"/>
                <a:gd name="connsiteY0" fmla="*/ 430346 h 590550"/>
                <a:gd name="connsiteX1" fmla="*/ 918686 w 923925"/>
                <a:gd name="connsiteY1" fmla="*/ 586556 h 590550"/>
                <a:gd name="connsiteX2" fmla="*/ 918686 w 923925"/>
                <a:gd name="connsiteY2" fmla="*/ 116021 h 590550"/>
                <a:gd name="connsiteX3" fmla="*/ 160496 w 923925"/>
                <a:gd name="connsiteY3" fmla="*/ 7436 h 590550"/>
                <a:gd name="connsiteX4" fmla="*/ 7144 w 923925"/>
                <a:gd name="connsiteY4" fmla="*/ 430346 h 5905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23925" h="590550">
                  <a:moveTo>
                    <a:pt x="7144" y="430346"/>
                  </a:moveTo>
                  <a:cubicBezTo>
                    <a:pt x="7144" y="430346"/>
                    <a:pt x="537686" y="462731"/>
                    <a:pt x="918686" y="586556"/>
                  </a:cubicBezTo>
                  <a:lnTo>
                    <a:pt x="918686" y="116021"/>
                  </a:lnTo>
                  <a:cubicBezTo>
                    <a:pt x="491966" y="-3994"/>
                    <a:pt x="160496" y="7436"/>
                    <a:pt x="160496" y="7436"/>
                  </a:cubicBezTo>
                  <a:lnTo>
                    <a:pt x="7144" y="430346"/>
                  </a:lnTo>
                  <a:close/>
                </a:path>
              </a:pathLst>
            </a:custGeom>
            <a:gradFill flip="none" rotWithShape="1">
              <a:gsLst>
                <a:gs pos="3000">
                  <a:schemeClr val="accent3">
                    <a:alpha val="6000"/>
                  </a:schemeClr>
                </a:gs>
                <a:gs pos="100000">
                  <a:schemeClr val="accent3">
                    <a:alpha val="50000"/>
                  </a:schemeClr>
                </a:gs>
              </a:gsLst>
              <a:lin ang="0" scaled="1"/>
              <a:tileRect/>
            </a:gradFill>
            <a:ln w="9525" cap="flat">
              <a:noFill/>
              <a:prstDash val="solid"/>
              <a:miter/>
            </a:ln>
          </p:spPr>
          <p:txBody>
            <a:bodyPr rtlCol="0" anchor="ctr"/>
            <a:lstStyle/>
            <a:p>
              <a:endParaRPr lang="en-US" noProof="0" dirty="0"/>
            </a:p>
          </p:txBody>
        </p:sp>
        <p:sp>
          <p:nvSpPr>
            <p:cNvPr id="11" name="Freeform: Shape 10">
              <a:extLst>
                <a:ext uri="{FF2B5EF4-FFF2-40B4-BE49-F238E27FC236}">
                  <a16:creationId xmlns:a16="http://schemas.microsoft.com/office/drawing/2014/main" id="{760EF36E-DD5E-492D-AD65-5711A7E6D3CD}"/>
                </a:ext>
              </a:extLst>
            </p:cNvPr>
            <p:cNvSpPr/>
            <p:nvPr/>
          </p:nvSpPr>
          <p:spPr>
            <a:xfrm>
              <a:off x="5626893" y="3026568"/>
              <a:ext cx="933450" cy="771525"/>
            </a:xfrm>
            <a:custGeom>
              <a:avLst/>
              <a:gdLst>
                <a:gd name="connsiteX0" fmla="*/ 932021 w 933450"/>
                <a:gd name="connsiteY0" fmla="*/ 289084 h 771525"/>
                <a:gd name="connsiteX1" fmla="*/ 160496 w 933450"/>
                <a:gd name="connsiteY1" fmla="*/ 7144 h 771525"/>
                <a:gd name="connsiteX2" fmla="*/ 7144 w 933450"/>
                <a:gd name="connsiteY2" fmla="*/ 429101 h 771525"/>
                <a:gd name="connsiteX3" fmla="*/ 932021 w 933450"/>
                <a:gd name="connsiteY3" fmla="*/ 767239 h 771525"/>
              </a:gdLst>
              <a:ahLst/>
              <a:cxnLst>
                <a:cxn ang="0">
                  <a:pos x="connsiteX0" y="connsiteY0"/>
                </a:cxn>
                <a:cxn ang="0">
                  <a:pos x="connsiteX1" y="connsiteY1"/>
                </a:cxn>
                <a:cxn ang="0">
                  <a:pos x="connsiteX2" y="connsiteY2"/>
                </a:cxn>
                <a:cxn ang="0">
                  <a:pos x="connsiteX3" y="connsiteY3"/>
                </a:cxn>
              </a:cxnLst>
              <a:rect l="l" t="t" r="r" b="b"/>
              <a:pathLst>
                <a:path w="933450" h="771525">
                  <a:moveTo>
                    <a:pt x="932021" y="289084"/>
                  </a:moveTo>
                  <a:lnTo>
                    <a:pt x="160496" y="7144"/>
                  </a:lnTo>
                  <a:lnTo>
                    <a:pt x="7144" y="429101"/>
                  </a:lnTo>
                  <a:lnTo>
                    <a:pt x="932021" y="767239"/>
                  </a:lnTo>
                  <a:close/>
                </a:path>
              </a:pathLst>
            </a:custGeom>
            <a:gradFill flip="none" rotWithShape="1">
              <a:gsLst>
                <a:gs pos="3000">
                  <a:schemeClr val="accent3"/>
                </a:gs>
                <a:gs pos="100000">
                  <a:schemeClr val="accent6"/>
                </a:gs>
              </a:gsLst>
              <a:lin ang="0" scaled="1"/>
              <a:tileRect/>
            </a:gradFill>
            <a:ln w="9525" cap="flat">
              <a:noFill/>
              <a:prstDash val="solid"/>
              <a:miter/>
            </a:ln>
          </p:spPr>
          <p:txBody>
            <a:bodyPr rtlCol="0" anchor="ctr"/>
            <a:lstStyle/>
            <a:p>
              <a:endParaRPr lang="en-US" noProof="0" dirty="0"/>
            </a:p>
          </p:txBody>
        </p:sp>
      </p:grpSp>
      <p:sp>
        <p:nvSpPr>
          <p:cNvPr id="2" name="Title 1">
            <a:extLst>
              <a:ext uri="{FF2B5EF4-FFF2-40B4-BE49-F238E27FC236}">
                <a16:creationId xmlns:a16="http://schemas.microsoft.com/office/drawing/2014/main" id="{CCF02D3A-D463-46FA-BA54-F231414BB71F}"/>
              </a:ext>
            </a:extLst>
          </p:cNvPr>
          <p:cNvSpPr>
            <a:spLocks noGrp="1"/>
          </p:cNvSpPr>
          <p:nvPr>
            <p:ph type="title" hasCustomPrompt="1"/>
          </p:nvPr>
        </p:nvSpPr>
        <p:spPr>
          <a:xfrm>
            <a:off x="4111752" y="5382175"/>
            <a:ext cx="3968496" cy="832104"/>
          </a:xfrm>
          <a:gradFill>
            <a:gsLst>
              <a:gs pos="0">
                <a:schemeClr val="tx2"/>
              </a:gs>
              <a:gs pos="100000">
                <a:schemeClr val="tx1"/>
              </a:gs>
            </a:gsLst>
            <a:lin ang="10800000" scaled="1"/>
          </a:gradFill>
        </p:spPr>
        <p:txBody>
          <a:bodyPr lIns="144000" anchor="ctr" anchorCtr="0">
            <a:normAutofit/>
          </a:bodyPr>
          <a:lstStyle>
            <a:lvl1pPr algn="l">
              <a:defRPr sz="2000" b="1">
                <a:solidFill>
                  <a:schemeClr val="bg1"/>
                </a:solidFill>
                <a:latin typeface="+mn-lt"/>
              </a:defRPr>
            </a:lvl1pPr>
          </a:lstStyle>
          <a:p>
            <a:r>
              <a:rPr lang="en-US" noProof="0"/>
              <a:t>CLICK TO EDIT MASTER TITLE STYLE</a:t>
            </a:r>
          </a:p>
        </p:txBody>
      </p:sp>
      <p:sp>
        <p:nvSpPr>
          <p:cNvPr id="6" name="Footer Placeholder 5">
            <a:extLst>
              <a:ext uri="{FF2B5EF4-FFF2-40B4-BE49-F238E27FC236}">
                <a16:creationId xmlns:a16="http://schemas.microsoft.com/office/drawing/2014/main" id="{0B13FE47-714B-440C-B0F1-CF020E287A09}"/>
              </a:ext>
            </a:extLst>
          </p:cNvPr>
          <p:cNvSpPr>
            <a:spLocks noGrp="1"/>
          </p:cNvSpPr>
          <p:nvPr>
            <p:ph type="ftr" sz="quarter" idx="11"/>
          </p:nvPr>
        </p:nvSpPr>
        <p:spPr/>
        <p:txBody>
          <a:bodyPr/>
          <a:lstStyle/>
          <a:p>
            <a:r>
              <a:rPr lang="en-US" noProof="0" dirty="0"/>
              <a:t>ADD A FOOTER</a:t>
            </a:r>
          </a:p>
        </p:txBody>
      </p:sp>
      <p:sp>
        <p:nvSpPr>
          <p:cNvPr id="7" name="Slide Number Placeholder 6">
            <a:extLst>
              <a:ext uri="{FF2B5EF4-FFF2-40B4-BE49-F238E27FC236}">
                <a16:creationId xmlns:a16="http://schemas.microsoft.com/office/drawing/2014/main" id="{1FC9E707-512B-4E7C-A2EE-18CCAB032755}"/>
              </a:ext>
            </a:extLst>
          </p:cNvPr>
          <p:cNvSpPr>
            <a:spLocks noGrp="1"/>
          </p:cNvSpPr>
          <p:nvPr>
            <p:ph type="sldNum" sz="quarter" idx="12"/>
          </p:nvPr>
        </p:nvSpPr>
        <p:spPr/>
        <p:txBody>
          <a:bodyPr/>
          <a:lstStyle/>
          <a:p>
            <a:fld id="{98C0CDE5-970C-4CC4-BF43-0DA127E73E82}" type="slidenum">
              <a:rPr lang="en-US" noProof="0" smtClean="0"/>
              <a:t>‹#›</a:t>
            </a:fld>
            <a:endParaRPr lang="en-US" noProof="0" dirty="0"/>
          </a:p>
        </p:txBody>
      </p:sp>
      <p:sp>
        <p:nvSpPr>
          <p:cNvPr id="13" name="Media Placeholder 12">
            <a:extLst>
              <a:ext uri="{FF2B5EF4-FFF2-40B4-BE49-F238E27FC236}">
                <a16:creationId xmlns:a16="http://schemas.microsoft.com/office/drawing/2014/main" id="{60B14607-605B-4FF3-A0F5-BB2FCD9460CC}"/>
              </a:ext>
            </a:extLst>
          </p:cNvPr>
          <p:cNvSpPr>
            <a:spLocks noGrp="1"/>
          </p:cNvSpPr>
          <p:nvPr>
            <p:ph type="media" sz="quarter" idx="13"/>
          </p:nvPr>
        </p:nvSpPr>
        <p:spPr>
          <a:xfrm>
            <a:off x="1743456" y="1113044"/>
            <a:ext cx="8705088" cy="4050792"/>
          </a:xfrm>
        </p:spPr>
        <p:txBody>
          <a:bodyPr anchor="ctr" anchorCtr="0">
            <a:normAutofit/>
          </a:bodyPr>
          <a:lstStyle>
            <a:lvl1pPr marL="0" indent="0" algn="ctr">
              <a:buNone/>
              <a:defRPr sz="1400"/>
            </a:lvl1pPr>
          </a:lstStyle>
          <a:p>
            <a:r>
              <a:rPr lang="en-US" noProof="0"/>
              <a:t>Click icon to add media</a:t>
            </a:r>
            <a:endParaRPr lang="en-US" noProof="0" dirty="0"/>
          </a:p>
        </p:txBody>
      </p:sp>
      <p:sp>
        <p:nvSpPr>
          <p:cNvPr id="17" name="Freeform: Shape 16">
            <a:extLst>
              <a:ext uri="{FF2B5EF4-FFF2-40B4-BE49-F238E27FC236}">
                <a16:creationId xmlns:a16="http://schemas.microsoft.com/office/drawing/2014/main" id="{C014D0AB-6E42-4C38-96B3-E4512EF81B12}"/>
              </a:ext>
            </a:extLst>
          </p:cNvPr>
          <p:cNvSpPr/>
          <p:nvPr/>
        </p:nvSpPr>
        <p:spPr>
          <a:xfrm>
            <a:off x="-12729" y="3056551"/>
            <a:ext cx="1309593" cy="470436"/>
          </a:xfrm>
          <a:custGeom>
            <a:avLst/>
            <a:gdLst>
              <a:gd name="connsiteX0" fmla="*/ 1296892 w 1309592"/>
              <a:gd name="connsiteY0" fmla="*/ 12728 h 470436"/>
              <a:gd name="connsiteX1" fmla="*/ 544194 w 1309592"/>
              <a:gd name="connsiteY1" fmla="*/ 13999 h 470436"/>
              <a:gd name="connsiteX2" fmla="*/ 12728 w 1309592"/>
              <a:gd name="connsiteY2" fmla="*/ 128430 h 470436"/>
              <a:gd name="connsiteX3" fmla="*/ 12728 w 1309592"/>
              <a:gd name="connsiteY3" fmla="*/ 469178 h 470436"/>
              <a:gd name="connsiteX4" fmla="*/ 652267 w 1309592"/>
              <a:gd name="connsiteY4" fmla="*/ 335676 h 4704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09592" h="470436">
                <a:moveTo>
                  <a:pt x="1296892" y="12728"/>
                </a:moveTo>
                <a:lnTo>
                  <a:pt x="544194" y="13999"/>
                </a:lnTo>
                <a:lnTo>
                  <a:pt x="12728" y="128430"/>
                </a:lnTo>
                <a:lnTo>
                  <a:pt x="12728" y="469178"/>
                </a:lnTo>
                <a:lnTo>
                  <a:pt x="652267" y="335676"/>
                </a:lnTo>
                <a:close/>
              </a:path>
            </a:pathLst>
          </a:custGeom>
          <a:gradFill>
            <a:gsLst>
              <a:gs pos="0">
                <a:schemeClr val="tx2">
                  <a:alpha val="5000"/>
                </a:schemeClr>
              </a:gs>
              <a:gs pos="100000">
                <a:schemeClr val="tx1">
                  <a:alpha val="20000"/>
                </a:schemeClr>
              </a:gs>
            </a:gsLst>
            <a:lin ang="9840000" scaled="0"/>
          </a:gradFill>
          <a:ln w="12713" cap="flat">
            <a:noFill/>
            <a:prstDash val="solid"/>
            <a:miter/>
          </a:ln>
        </p:spPr>
        <p:txBody>
          <a:bodyPr rtlCol="0" anchor="ctr"/>
          <a:lstStyle/>
          <a:p>
            <a:endParaRPr lang="en-US" noProof="0" dirty="0"/>
          </a:p>
        </p:txBody>
      </p:sp>
      <p:sp>
        <p:nvSpPr>
          <p:cNvPr id="16" name="Freeform: Shape 15">
            <a:extLst>
              <a:ext uri="{FF2B5EF4-FFF2-40B4-BE49-F238E27FC236}">
                <a16:creationId xmlns:a16="http://schemas.microsoft.com/office/drawing/2014/main" id="{D0C0C476-0F93-4FFD-8D6A-6F1E2859E1FF}"/>
              </a:ext>
            </a:extLst>
          </p:cNvPr>
          <p:cNvSpPr/>
          <p:nvPr/>
        </p:nvSpPr>
        <p:spPr>
          <a:xfrm>
            <a:off x="-12729" y="2995521"/>
            <a:ext cx="1525739" cy="737441"/>
          </a:xfrm>
          <a:custGeom>
            <a:avLst/>
            <a:gdLst>
              <a:gd name="connsiteX0" fmla="*/ 12728 w 1525739"/>
              <a:gd name="connsiteY0" fmla="*/ 736182 h 737440"/>
              <a:gd name="connsiteX1" fmla="*/ 1520667 w 1525739"/>
              <a:gd name="connsiteY1" fmla="*/ 415777 h 737440"/>
              <a:gd name="connsiteX2" fmla="*/ 1435480 w 1525739"/>
              <a:gd name="connsiteY2" fmla="*/ 12728 h 737440"/>
              <a:gd name="connsiteX3" fmla="*/ 12728 w 1525739"/>
              <a:gd name="connsiteY3" fmla="*/ 315333 h 737440"/>
            </a:gdLst>
            <a:ahLst/>
            <a:cxnLst>
              <a:cxn ang="0">
                <a:pos x="connsiteX0" y="connsiteY0"/>
              </a:cxn>
              <a:cxn ang="0">
                <a:pos x="connsiteX1" y="connsiteY1"/>
              </a:cxn>
              <a:cxn ang="0">
                <a:pos x="connsiteX2" y="connsiteY2"/>
              </a:cxn>
              <a:cxn ang="0">
                <a:pos x="connsiteX3" y="connsiteY3"/>
              </a:cxn>
            </a:cxnLst>
            <a:rect l="l" t="t" r="r" b="b"/>
            <a:pathLst>
              <a:path w="1525739" h="737440">
                <a:moveTo>
                  <a:pt x="12728" y="736182"/>
                </a:moveTo>
                <a:lnTo>
                  <a:pt x="1520667" y="415777"/>
                </a:lnTo>
                <a:lnTo>
                  <a:pt x="1435480" y="12728"/>
                </a:lnTo>
                <a:lnTo>
                  <a:pt x="12728" y="315333"/>
                </a:lnTo>
                <a:close/>
              </a:path>
            </a:pathLst>
          </a:custGeom>
          <a:blipFill>
            <a:blip r:embed="rId2"/>
            <a:srcRect/>
            <a:stretch>
              <a:fillRect l="-173104" t="23847" r="3068" b="-74795"/>
            </a:stretch>
          </a:blipFill>
          <a:ln w="12713" cap="flat">
            <a:noFill/>
            <a:prstDash val="solid"/>
            <a:miter/>
          </a:ln>
        </p:spPr>
        <p:txBody>
          <a:bodyPr rtlCol="0" anchor="ctr"/>
          <a:lstStyle/>
          <a:p>
            <a:r>
              <a:rPr lang="en-US" noProof="0" dirty="0"/>
              <a:t> </a:t>
            </a:r>
          </a:p>
        </p:txBody>
      </p:sp>
      <p:sp>
        <p:nvSpPr>
          <p:cNvPr id="19" name="Freeform: Shape 18">
            <a:extLst>
              <a:ext uri="{FF2B5EF4-FFF2-40B4-BE49-F238E27FC236}">
                <a16:creationId xmlns:a16="http://schemas.microsoft.com/office/drawing/2014/main" id="{37DED860-B2F3-4B02-B7C4-F0FC61CFA7AC}"/>
              </a:ext>
            </a:extLst>
          </p:cNvPr>
          <p:cNvSpPr/>
          <p:nvPr/>
        </p:nvSpPr>
        <p:spPr>
          <a:xfrm>
            <a:off x="10792048" y="-12728"/>
            <a:ext cx="1398594" cy="1665599"/>
          </a:xfrm>
          <a:custGeom>
            <a:avLst/>
            <a:gdLst>
              <a:gd name="connsiteX0" fmla="*/ 1206619 w 1398594"/>
              <a:gd name="connsiteY0" fmla="*/ 12728 h 1665598"/>
              <a:gd name="connsiteX1" fmla="*/ 333133 w 1398594"/>
              <a:gd name="connsiteY1" fmla="*/ 1010815 h 1665598"/>
              <a:gd name="connsiteX2" fmla="*/ 12728 w 1398594"/>
              <a:gd name="connsiteY2" fmla="*/ 1656712 h 1665598"/>
              <a:gd name="connsiteX3" fmla="*/ 612852 w 1398594"/>
              <a:gd name="connsiteY3" fmla="*/ 1202804 h 1665598"/>
              <a:gd name="connsiteX4" fmla="*/ 1394793 w 1398594"/>
              <a:gd name="connsiteY4" fmla="*/ 297532 h 1665598"/>
              <a:gd name="connsiteX5" fmla="*/ 1394793 w 1398594"/>
              <a:gd name="connsiteY5" fmla="*/ 12728 h 16655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398594" h="1665598">
                <a:moveTo>
                  <a:pt x="1206619" y="12728"/>
                </a:moveTo>
                <a:lnTo>
                  <a:pt x="333133" y="1010815"/>
                </a:lnTo>
                <a:lnTo>
                  <a:pt x="12728" y="1656712"/>
                </a:lnTo>
                <a:lnTo>
                  <a:pt x="612852" y="1202804"/>
                </a:lnTo>
                <a:lnTo>
                  <a:pt x="1394793" y="297532"/>
                </a:lnTo>
                <a:lnTo>
                  <a:pt x="1394793" y="12728"/>
                </a:lnTo>
                <a:close/>
              </a:path>
            </a:pathLst>
          </a:custGeom>
          <a:gradFill>
            <a:gsLst>
              <a:gs pos="0">
                <a:schemeClr val="accent5">
                  <a:alpha val="5000"/>
                </a:schemeClr>
              </a:gs>
              <a:gs pos="100000">
                <a:schemeClr val="bg2">
                  <a:alpha val="20000"/>
                </a:schemeClr>
              </a:gs>
            </a:gsLst>
            <a:lin ang="3180000" scaled="0"/>
          </a:gradFill>
          <a:ln w="12713" cap="flat">
            <a:noFill/>
            <a:prstDash val="solid"/>
            <a:miter/>
          </a:ln>
        </p:spPr>
        <p:txBody>
          <a:bodyPr rtlCol="0" anchor="ctr"/>
          <a:lstStyle/>
          <a:p>
            <a:endParaRPr lang="en-US" noProof="0" dirty="0"/>
          </a:p>
        </p:txBody>
      </p:sp>
      <p:sp>
        <p:nvSpPr>
          <p:cNvPr id="18" name="Freeform: Shape 17">
            <a:extLst>
              <a:ext uri="{FF2B5EF4-FFF2-40B4-BE49-F238E27FC236}">
                <a16:creationId xmlns:a16="http://schemas.microsoft.com/office/drawing/2014/main" id="{A8325BE9-BD79-4F37-99D7-6CE4487E9256}"/>
              </a:ext>
            </a:extLst>
          </p:cNvPr>
          <p:cNvSpPr/>
          <p:nvPr/>
        </p:nvSpPr>
        <p:spPr>
          <a:xfrm>
            <a:off x="10686456" y="-12728"/>
            <a:ext cx="1513025" cy="1983461"/>
          </a:xfrm>
          <a:custGeom>
            <a:avLst/>
            <a:gdLst>
              <a:gd name="connsiteX0" fmla="*/ 1505410 w 1513024"/>
              <a:gd name="connsiteY0" fmla="*/ 12728 h 1983460"/>
              <a:gd name="connsiteX1" fmla="*/ 1504139 w 1513024"/>
              <a:gd name="connsiteY1" fmla="*/ 12728 h 1983460"/>
              <a:gd name="connsiteX2" fmla="*/ 12728 w 1513024"/>
              <a:gd name="connsiteY2" fmla="*/ 1699941 h 1983460"/>
              <a:gd name="connsiteX3" fmla="*/ 321691 w 1513024"/>
              <a:gd name="connsiteY3" fmla="*/ 1972031 h 1983460"/>
              <a:gd name="connsiteX4" fmla="*/ 1505410 w 1513024"/>
              <a:gd name="connsiteY4" fmla="*/ 633195 h 19834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13024" h="1983460">
                <a:moveTo>
                  <a:pt x="1505410" y="12728"/>
                </a:moveTo>
                <a:lnTo>
                  <a:pt x="1504139" y="12728"/>
                </a:lnTo>
                <a:lnTo>
                  <a:pt x="12728" y="1699941"/>
                </a:lnTo>
                <a:lnTo>
                  <a:pt x="321691" y="1972031"/>
                </a:lnTo>
                <a:lnTo>
                  <a:pt x="1505410" y="633195"/>
                </a:lnTo>
                <a:close/>
              </a:path>
            </a:pathLst>
          </a:custGeom>
          <a:blipFill>
            <a:blip r:embed="rId3"/>
            <a:srcRect/>
            <a:stretch>
              <a:fillRect l="10185" t="-69719" r="-101663" b="6375"/>
            </a:stretch>
          </a:blipFill>
          <a:ln w="12713" cap="flat">
            <a:noFill/>
            <a:prstDash val="solid"/>
            <a:miter/>
          </a:ln>
        </p:spPr>
        <p:txBody>
          <a:bodyPr rtlCol="0" anchor="ctr"/>
          <a:lstStyle/>
          <a:p>
            <a:endParaRPr lang="en-US" noProof="0" dirty="0"/>
          </a:p>
        </p:txBody>
      </p:sp>
    </p:spTree>
    <p:extLst>
      <p:ext uri="{BB962C8B-B14F-4D97-AF65-F5344CB8AC3E}">
        <p14:creationId xmlns:p14="http://schemas.microsoft.com/office/powerpoint/2010/main" val="2856957575"/>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userDrawn="1">
  <p:cSld name="Text Layout 1">
    <p:spTree>
      <p:nvGrpSpPr>
        <p:cNvPr id="1" name=""/>
        <p:cNvGrpSpPr/>
        <p:nvPr/>
      </p:nvGrpSpPr>
      <p:grpSpPr>
        <a:xfrm>
          <a:off x="0" y="0"/>
          <a:ext cx="0" cy="0"/>
          <a:chOff x="0" y="0"/>
          <a:chExt cx="0" cy="0"/>
        </a:xfrm>
      </p:grpSpPr>
      <p:grpSp>
        <p:nvGrpSpPr>
          <p:cNvPr id="7" name="Graphic 16">
            <a:extLst>
              <a:ext uri="{FF2B5EF4-FFF2-40B4-BE49-F238E27FC236}">
                <a16:creationId xmlns:a16="http://schemas.microsoft.com/office/drawing/2014/main" id="{AD638337-297E-49B3-AE0F-B36EC9D01661}"/>
              </a:ext>
            </a:extLst>
          </p:cNvPr>
          <p:cNvGrpSpPr/>
          <p:nvPr userDrawn="1"/>
        </p:nvGrpSpPr>
        <p:grpSpPr>
          <a:xfrm>
            <a:off x="10962579" y="5678327"/>
            <a:ext cx="1234800" cy="1051200"/>
            <a:chOff x="5626893" y="3026568"/>
            <a:chExt cx="937260" cy="800760"/>
          </a:xfrm>
        </p:grpSpPr>
        <p:sp>
          <p:nvSpPr>
            <p:cNvPr id="8" name="Freeform: Shape 7">
              <a:extLst>
                <a:ext uri="{FF2B5EF4-FFF2-40B4-BE49-F238E27FC236}">
                  <a16:creationId xmlns:a16="http://schemas.microsoft.com/office/drawing/2014/main" id="{2FA8DCE5-120B-4D39-B899-95EBEC388DEA}"/>
                </a:ext>
              </a:extLst>
            </p:cNvPr>
            <p:cNvSpPr/>
            <p:nvPr/>
          </p:nvSpPr>
          <p:spPr>
            <a:xfrm>
              <a:off x="5640228" y="3236778"/>
              <a:ext cx="923925" cy="590550"/>
            </a:xfrm>
            <a:custGeom>
              <a:avLst/>
              <a:gdLst>
                <a:gd name="connsiteX0" fmla="*/ 7144 w 923925"/>
                <a:gd name="connsiteY0" fmla="*/ 430346 h 590550"/>
                <a:gd name="connsiteX1" fmla="*/ 918686 w 923925"/>
                <a:gd name="connsiteY1" fmla="*/ 586556 h 590550"/>
                <a:gd name="connsiteX2" fmla="*/ 918686 w 923925"/>
                <a:gd name="connsiteY2" fmla="*/ 116021 h 590550"/>
                <a:gd name="connsiteX3" fmla="*/ 160496 w 923925"/>
                <a:gd name="connsiteY3" fmla="*/ 7436 h 590550"/>
                <a:gd name="connsiteX4" fmla="*/ 7144 w 923925"/>
                <a:gd name="connsiteY4" fmla="*/ 430346 h 5905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23925" h="590550">
                  <a:moveTo>
                    <a:pt x="7144" y="430346"/>
                  </a:moveTo>
                  <a:cubicBezTo>
                    <a:pt x="7144" y="430346"/>
                    <a:pt x="537686" y="462731"/>
                    <a:pt x="918686" y="586556"/>
                  </a:cubicBezTo>
                  <a:lnTo>
                    <a:pt x="918686" y="116021"/>
                  </a:lnTo>
                  <a:cubicBezTo>
                    <a:pt x="491966" y="-3994"/>
                    <a:pt x="160496" y="7436"/>
                    <a:pt x="160496" y="7436"/>
                  </a:cubicBezTo>
                  <a:lnTo>
                    <a:pt x="7144" y="430346"/>
                  </a:lnTo>
                  <a:close/>
                </a:path>
              </a:pathLst>
            </a:custGeom>
            <a:gradFill flip="none" rotWithShape="1">
              <a:gsLst>
                <a:gs pos="3000">
                  <a:schemeClr val="accent3">
                    <a:alpha val="6000"/>
                  </a:schemeClr>
                </a:gs>
                <a:gs pos="100000">
                  <a:schemeClr val="accent3">
                    <a:alpha val="50000"/>
                  </a:schemeClr>
                </a:gs>
              </a:gsLst>
              <a:lin ang="0" scaled="1"/>
              <a:tileRect/>
            </a:gradFill>
            <a:ln w="9525" cap="flat">
              <a:noFill/>
              <a:prstDash val="solid"/>
              <a:miter/>
            </a:ln>
          </p:spPr>
          <p:txBody>
            <a:bodyPr rtlCol="0" anchor="ctr"/>
            <a:lstStyle/>
            <a:p>
              <a:endParaRPr lang="en-US" noProof="0" dirty="0"/>
            </a:p>
          </p:txBody>
        </p:sp>
        <p:sp>
          <p:nvSpPr>
            <p:cNvPr id="9" name="Freeform: Shape 8">
              <a:extLst>
                <a:ext uri="{FF2B5EF4-FFF2-40B4-BE49-F238E27FC236}">
                  <a16:creationId xmlns:a16="http://schemas.microsoft.com/office/drawing/2014/main" id="{53F4B5D3-A813-434A-B7AA-8FEE19B9CF16}"/>
                </a:ext>
              </a:extLst>
            </p:cNvPr>
            <p:cNvSpPr/>
            <p:nvPr/>
          </p:nvSpPr>
          <p:spPr>
            <a:xfrm>
              <a:off x="5626893" y="3026568"/>
              <a:ext cx="933450" cy="771525"/>
            </a:xfrm>
            <a:custGeom>
              <a:avLst/>
              <a:gdLst>
                <a:gd name="connsiteX0" fmla="*/ 932021 w 933450"/>
                <a:gd name="connsiteY0" fmla="*/ 289084 h 771525"/>
                <a:gd name="connsiteX1" fmla="*/ 160496 w 933450"/>
                <a:gd name="connsiteY1" fmla="*/ 7144 h 771525"/>
                <a:gd name="connsiteX2" fmla="*/ 7144 w 933450"/>
                <a:gd name="connsiteY2" fmla="*/ 429101 h 771525"/>
                <a:gd name="connsiteX3" fmla="*/ 932021 w 933450"/>
                <a:gd name="connsiteY3" fmla="*/ 767239 h 771525"/>
              </a:gdLst>
              <a:ahLst/>
              <a:cxnLst>
                <a:cxn ang="0">
                  <a:pos x="connsiteX0" y="connsiteY0"/>
                </a:cxn>
                <a:cxn ang="0">
                  <a:pos x="connsiteX1" y="connsiteY1"/>
                </a:cxn>
                <a:cxn ang="0">
                  <a:pos x="connsiteX2" y="connsiteY2"/>
                </a:cxn>
                <a:cxn ang="0">
                  <a:pos x="connsiteX3" y="connsiteY3"/>
                </a:cxn>
              </a:cxnLst>
              <a:rect l="l" t="t" r="r" b="b"/>
              <a:pathLst>
                <a:path w="933450" h="771525">
                  <a:moveTo>
                    <a:pt x="932021" y="289084"/>
                  </a:moveTo>
                  <a:lnTo>
                    <a:pt x="160496" y="7144"/>
                  </a:lnTo>
                  <a:lnTo>
                    <a:pt x="7144" y="429101"/>
                  </a:lnTo>
                  <a:lnTo>
                    <a:pt x="932021" y="767239"/>
                  </a:lnTo>
                  <a:close/>
                </a:path>
              </a:pathLst>
            </a:custGeom>
            <a:gradFill flip="none" rotWithShape="1">
              <a:gsLst>
                <a:gs pos="3000">
                  <a:schemeClr val="accent3"/>
                </a:gs>
                <a:gs pos="100000">
                  <a:schemeClr val="accent6"/>
                </a:gs>
              </a:gsLst>
              <a:lin ang="0" scaled="1"/>
              <a:tileRect/>
            </a:gradFill>
            <a:ln w="9525" cap="flat">
              <a:noFill/>
              <a:prstDash val="solid"/>
              <a:miter/>
            </a:ln>
          </p:spPr>
          <p:txBody>
            <a:bodyPr rtlCol="0" anchor="ctr"/>
            <a:lstStyle/>
            <a:p>
              <a:endParaRPr lang="en-US" noProof="0" dirty="0"/>
            </a:p>
          </p:txBody>
        </p:sp>
      </p:grpSp>
      <p:sp>
        <p:nvSpPr>
          <p:cNvPr id="3" name="Text Placeholder 2">
            <a:extLst>
              <a:ext uri="{FF2B5EF4-FFF2-40B4-BE49-F238E27FC236}">
                <a16:creationId xmlns:a16="http://schemas.microsoft.com/office/drawing/2014/main" id="{B6DFBA5C-859C-4C16-8ECF-9FCA37E77DD4}"/>
              </a:ext>
            </a:extLst>
          </p:cNvPr>
          <p:cNvSpPr>
            <a:spLocks noGrp="1"/>
          </p:cNvSpPr>
          <p:nvPr>
            <p:ph type="body" idx="1" hasCustomPrompt="1"/>
          </p:nvPr>
        </p:nvSpPr>
        <p:spPr>
          <a:xfrm>
            <a:off x="748030" y="2442380"/>
            <a:ext cx="3913632" cy="804672"/>
          </a:xfrm>
          <a:gradFill>
            <a:gsLst>
              <a:gs pos="0">
                <a:schemeClr val="tx2"/>
              </a:gs>
              <a:gs pos="100000">
                <a:schemeClr val="tx1"/>
              </a:gs>
            </a:gsLst>
            <a:lin ang="10800000" scaled="1"/>
          </a:gradFill>
        </p:spPr>
        <p:txBody>
          <a:bodyPr lIns="144000" tIns="72000" bIns="72000" anchor="ctr" anchorCtr="0">
            <a:normAutofit/>
          </a:bodyPr>
          <a:lstStyle>
            <a:lvl1pPr marL="0" indent="0">
              <a:buNone/>
              <a:defRPr sz="2000" b="1">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noProof="0"/>
              <a:t>EDIT MASTER TEXT STYLES</a:t>
            </a:r>
          </a:p>
        </p:txBody>
      </p:sp>
      <p:sp>
        <p:nvSpPr>
          <p:cNvPr id="4" name="Date Placeholder 3">
            <a:extLst>
              <a:ext uri="{FF2B5EF4-FFF2-40B4-BE49-F238E27FC236}">
                <a16:creationId xmlns:a16="http://schemas.microsoft.com/office/drawing/2014/main" id="{4DBF8466-F90A-4774-B172-0061F1A7985F}"/>
              </a:ext>
            </a:extLst>
          </p:cNvPr>
          <p:cNvSpPr>
            <a:spLocks noGrp="1"/>
          </p:cNvSpPr>
          <p:nvPr>
            <p:ph type="dt" sz="half" idx="10"/>
          </p:nvPr>
        </p:nvSpPr>
        <p:spPr/>
        <p:txBody>
          <a:bodyPr/>
          <a:lstStyle/>
          <a:p>
            <a:fld id="{D17A6D05-D16B-4603-A323-876374AD20C5}" type="datetime3">
              <a:rPr lang="en-US" noProof="0" smtClean="0"/>
              <a:t>23 August 2020</a:t>
            </a:fld>
            <a:endParaRPr lang="en-US" noProof="0" dirty="0"/>
          </a:p>
        </p:txBody>
      </p:sp>
      <p:sp>
        <p:nvSpPr>
          <p:cNvPr id="5" name="Footer Placeholder 4">
            <a:extLst>
              <a:ext uri="{FF2B5EF4-FFF2-40B4-BE49-F238E27FC236}">
                <a16:creationId xmlns:a16="http://schemas.microsoft.com/office/drawing/2014/main" id="{7BC76C28-113A-459C-BD12-125E112B10B7}"/>
              </a:ext>
            </a:extLst>
          </p:cNvPr>
          <p:cNvSpPr>
            <a:spLocks noGrp="1"/>
          </p:cNvSpPr>
          <p:nvPr>
            <p:ph type="ftr" sz="quarter" idx="11"/>
          </p:nvPr>
        </p:nvSpPr>
        <p:spPr/>
        <p:txBody>
          <a:bodyPr lIns="0"/>
          <a:lstStyle/>
          <a:p>
            <a:endParaRPr lang="en-US" noProof="0" dirty="0"/>
          </a:p>
        </p:txBody>
      </p:sp>
      <p:sp>
        <p:nvSpPr>
          <p:cNvPr id="6" name="Slide Number Placeholder 5">
            <a:extLst>
              <a:ext uri="{FF2B5EF4-FFF2-40B4-BE49-F238E27FC236}">
                <a16:creationId xmlns:a16="http://schemas.microsoft.com/office/drawing/2014/main" id="{6D51ADD0-1305-43DD-A03D-2FE3B5D0EB62}"/>
              </a:ext>
            </a:extLst>
          </p:cNvPr>
          <p:cNvSpPr>
            <a:spLocks noGrp="1"/>
          </p:cNvSpPr>
          <p:nvPr>
            <p:ph type="sldNum" sz="quarter" idx="12"/>
          </p:nvPr>
        </p:nvSpPr>
        <p:spPr/>
        <p:txBody>
          <a:bodyPr/>
          <a:lstStyle/>
          <a:p>
            <a:fld id="{98C0CDE5-970C-4CC4-BF43-0DA127E73E82}" type="slidenum">
              <a:rPr lang="en-US" noProof="0" smtClean="0"/>
              <a:t>‹#›</a:t>
            </a:fld>
            <a:endParaRPr lang="en-US" noProof="0" dirty="0"/>
          </a:p>
        </p:txBody>
      </p:sp>
      <p:sp>
        <p:nvSpPr>
          <p:cNvPr id="10" name="Graphic 23">
            <a:extLst>
              <a:ext uri="{FF2B5EF4-FFF2-40B4-BE49-F238E27FC236}">
                <a16:creationId xmlns:a16="http://schemas.microsoft.com/office/drawing/2014/main" id="{74E08599-4D6A-4CDA-9228-3DBD31E1E64D}"/>
              </a:ext>
            </a:extLst>
          </p:cNvPr>
          <p:cNvSpPr/>
          <p:nvPr userDrawn="1"/>
        </p:nvSpPr>
        <p:spPr>
          <a:xfrm>
            <a:off x="-24517" y="970945"/>
            <a:ext cx="4593600" cy="1238400"/>
          </a:xfrm>
          <a:custGeom>
            <a:avLst/>
            <a:gdLst>
              <a:gd name="connsiteX0" fmla="*/ 3451384 w 3457575"/>
              <a:gd name="connsiteY0" fmla="*/ 842439 h 942975"/>
              <a:gd name="connsiteX1" fmla="*/ 3367564 w 3457575"/>
              <a:gd name="connsiteY1" fmla="*/ 44244 h 942975"/>
              <a:gd name="connsiteX2" fmla="*/ 7144 w 3457575"/>
              <a:gd name="connsiteY2" fmla="*/ 129969 h 942975"/>
              <a:gd name="connsiteX3" fmla="*/ 7144 w 3457575"/>
              <a:gd name="connsiteY3" fmla="*/ 936736 h 942975"/>
              <a:gd name="connsiteX4" fmla="*/ 3451384 w 3457575"/>
              <a:gd name="connsiteY4" fmla="*/ 842439 h 9429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457575" h="942975">
                <a:moveTo>
                  <a:pt x="3451384" y="842439"/>
                </a:moveTo>
                <a:lnTo>
                  <a:pt x="3367564" y="44244"/>
                </a:lnTo>
                <a:cubicBezTo>
                  <a:pt x="3367564" y="44244"/>
                  <a:pt x="2172176" y="-81486"/>
                  <a:pt x="7144" y="129969"/>
                </a:cubicBezTo>
                <a:lnTo>
                  <a:pt x="7144" y="936736"/>
                </a:lnTo>
                <a:cubicBezTo>
                  <a:pt x="1989296" y="739569"/>
                  <a:pt x="3451384" y="842439"/>
                  <a:pt x="3451384" y="842439"/>
                </a:cubicBezTo>
                <a:close/>
              </a:path>
            </a:pathLst>
          </a:custGeom>
          <a:gradFill flip="none" rotWithShape="1">
            <a:gsLst>
              <a:gs pos="0">
                <a:schemeClr val="accent2">
                  <a:alpha val="10000"/>
                </a:schemeClr>
              </a:gs>
              <a:gs pos="88000">
                <a:schemeClr val="accent2">
                  <a:alpha val="50000"/>
                </a:schemeClr>
              </a:gs>
            </a:gsLst>
            <a:lin ang="10800000" scaled="1"/>
            <a:tileRect/>
          </a:gradFill>
          <a:ln w="9525" cap="flat">
            <a:noFill/>
            <a:prstDash val="solid"/>
            <a:miter/>
          </a:ln>
        </p:spPr>
        <p:txBody>
          <a:bodyPr rtlCol="0" anchor="ctr"/>
          <a:lstStyle/>
          <a:p>
            <a:endParaRPr lang="en-US" noProof="0" dirty="0"/>
          </a:p>
        </p:txBody>
      </p:sp>
      <p:sp>
        <p:nvSpPr>
          <p:cNvPr id="11" name="Graphic 6">
            <a:extLst>
              <a:ext uri="{FF2B5EF4-FFF2-40B4-BE49-F238E27FC236}">
                <a16:creationId xmlns:a16="http://schemas.microsoft.com/office/drawing/2014/main" id="{548D0821-4E36-47CF-A7AC-8FB339F5F24A}"/>
              </a:ext>
            </a:extLst>
          </p:cNvPr>
          <p:cNvSpPr/>
          <p:nvPr userDrawn="1"/>
        </p:nvSpPr>
        <p:spPr>
          <a:xfrm>
            <a:off x="-26126" y="587196"/>
            <a:ext cx="4885313" cy="1632656"/>
          </a:xfrm>
          <a:custGeom>
            <a:avLst/>
            <a:gdLst>
              <a:gd name="connsiteX0" fmla="*/ 12607 w 4885312"/>
              <a:gd name="connsiteY0" fmla="*/ 1627544 h 1632656"/>
              <a:gd name="connsiteX1" fmla="*/ 4876404 w 4885312"/>
              <a:gd name="connsiteY1" fmla="*/ 1073201 h 1632656"/>
              <a:gd name="connsiteX2" fmla="*/ 4765029 w 4885312"/>
              <a:gd name="connsiteY2" fmla="*/ 12607 h 1632656"/>
              <a:gd name="connsiteX3" fmla="*/ 12607 w 4885312"/>
              <a:gd name="connsiteY3" fmla="*/ 554294 h 1632656"/>
            </a:gdLst>
            <a:ahLst/>
            <a:cxnLst>
              <a:cxn ang="0">
                <a:pos x="connsiteX0" y="connsiteY0"/>
              </a:cxn>
              <a:cxn ang="0">
                <a:pos x="connsiteX1" y="connsiteY1"/>
              </a:cxn>
              <a:cxn ang="0">
                <a:pos x="connsiteX2" y="connsiteY2"/>
              </a:cxn>
              <a:cxn ang="0">
                <a:pos x="connsiteX3" y="connsiteY3"/>
              </a:cxn>
            </a:cxnLst>
            <a:rect l="l" t="t" r="r" b="b"/>
            <a:pathLst>
              <a:path w="4885312" h="1632656">
                <a:moveTo>
                  <a:pt x="12607" y="1627544"/>
                </a:moveTo>
                <a:lnTo>
                  <a:pt x="4876404" y="1073201"/>
                </a:lnTo>
                <a:lnTo>
                  <a:pt x="4765029" y="12607"/>
                </a:lnTo>
                <a:lnTo>
                  <a:pt x="12607" y="554294"/>
                </a:lnTo>
                <a:close/>
              </a:path>
            </a:pathLst>
          </a:custGeom>
          <a:gradFill flip="none" rotWithShape="1">
            <a:gsLst>
              <a:gs pos="9000">
                <a:schemeClr val="accent1"/>
              </a:gs>
              <a:gs pos="100000">
                <a:schemeClr val="accent2"/>
              </a:gs>
            </a:gsLst>
            <a:lin ang="360000" scaled="0"/>
            <a:tileRect/>
          </a:gradFill>
          <a:ln w="12650" cap="flat">
            <a:noFill/>
            <a:prstDash val="solid"/>
            <a:miter/>
          </a:ln>
        </p:spPr>
        <p:txBody>
          <a:bodyPr rtlCol="0" anchor="ctr"/>
          <a:lstStyle/>
          <a:p>
            <a:endParaRPr lang="en-US" noProof="0" dirty="0"/>
          </a:p>
        </p:txBody>
      </p:sp>
      <p:sp>
        <p:nvSpPr>
          <p:cNvPr id="13" name="Title 1">
            <a:extLst>
              <a:ext uri="{FF2B5EF4-FFF2-40B4-BE49-F238E27FC236}">
                <a16:creationId xmlns:a16="http://schemas.microsoft.com/office/drawing/2014/main" id="{F708432B-D626-47BC-8C1E-E5F2ADCDCE43}"/>
              </a:ext>
            </a:extLst>
          </p:cNvPr>
          <p:cNvSpPr>
            <a:spLocks noGrp="1"/>
          </p:cNvSpPr>
          <p:nvPr>
            <p:ph type="title" hasCustomPrompt="1"/>
          </p:nvPr>
        </p:nvSpPr>
        <p:spPr>
          <a:xfrm rot="-360000">
            <a:off x="846111" y="974881"/>
            <a:ext cx="3933620" cy="734415"/>
          </a:xfrm>
        </p:spPr>
        <p:txBody>
          <a:bodyPr anchor="b">
            <a:normAutofit/>
          </a:bodyPr>
          <a:lstStyle>
            <a:lvl1pPr>
              <a:defRPr sz="4000">
                <a:solidFill>
                  <a:schemeClr val="bg1"/>
                </a:solidFill>
              </a:defRPr>
            </a:lvl1pPr>
          </a:lstStyle>
          <a:p>
            <a:r>
              <a:rPr lang="en-US" noProof="0"/>
              <a:t>Text Layout 1</a:t>
            </a:r>
          </a:p>
        </p:txBody>
      </p:sp>
      <p:sp>
        <p:nvSpPr>
          <p:cNvPr id="17" name="Text Placeholder 16">
            <a:extLst>
              <a:ext uri="{FF2B5EF4-FFF2-40B4-BE49-F238E27FC236}">
                <a16:creationId xmlns:a16="http://schemas.microsoft.com/office/drawing/2014/main" id="{B8041375-FFF3-48A5-8985-52AD4D496A62}"/>
              </a:ext>
            </a:extLst>
          </p:cNvPr>
          <p:cNvSpPr>
            <a:spLocks noGrp="1"/>
          </p:cNvSpPr>
          <p:nvPr>
            <p:ph type="body" sz="quarter" idx="13"/>
          </p:nvPr>
        </p:nvSpPr>
        <p:spPr>
          <a:xfrm>
            <a:off x="808990" y="3392622"/>
            <a:ext cx="3913188" cy="2249488"/>
          </a:xfrm>
        </p:spPr>
        <p:txBody>
          <a:bodyPr>
            <a:normAutofit/>
          </a:bodyPr>
          <a:lstStyle>
            <a:lvl1pPr marL="180000" indent="-180000">
              <a:spcBef>
                <a:spcPts val="600"/>
              </a:spcBef>
              <a:buClr>
                <a:schemeClr val="accent2"/>
              </a:buClr>
              <a:defRPr sz="1600" b="0">
                <a:latin typeface="+mn-lt"/>
              </a:defRPr>
            </a:lvl1pPr>
            <a:lvl2pPr marL="457200" indent="0">
              <a:buNone/>
              <a:defRPr sz="1600">
                <a:latin typeface="Franklin Gothic Book" panose="020B0503020102020204" pitchFamily="34" charset="0"/>
              </a:defRPr>
            </a:lvl2pPr>
            <a:lvl3pPr>
              <a:defRPr sz="1600">
                <a:latin typeface="Franklin Gothic Book" panose="020B0503020102020204" pitchFamily="34" charset="0"/>
              </a:defRPr>
            </a:lvl3pPr>
            <a:lvl4pPr>
              <a:defRPr sz="1600">
                <a:latin typeface="Franklin Gothic Book" panose="020B0503020102020204" pitchFamily="34" charset="0"/>
              </a:defRPr>
            </a:lvl4pPr>
            <a:lvl5pPr>
              <a:defRPr sz="1600">
                <a:latin typeface="Franklin Gothic Book" panose="020B0503020102020204" pitchFamily="34" charset="0"/>
              </a:defRPr>
            </a:lvl5pPr>
          </a:lstStyle>
          <a:p>
            <a:pPr lvl="0"/>
            <a:r>
              <a:rPr lang="en-US" noProof="0"/>
              <a:t>Edit Master text styles</a:t>
            </a:r>
          </a:p>
        </p:txBody>
      </p:sp>
      <p:grpSp>
        <p:nvGrpSpPr>
          <p:cNvPr id="19" name="Graphic 17">
            <a:extLst>
              <a:ext uri="{FF2B5EF4-FFF2-40B4-BE49-F238E27FC236}">
                <a16:creationId xmlns:a16="http://schemas.microsoft.com/office/drawing/2014/main" id="{1CF7F5A7-666B-4C97-8F1C-0930361F612E}"/>
              </a:ext>
            </a:extLst>
          </p:cNvPr>
          <p:cNvGrpSpPr/>
          <p:nvPr/>
        </p:nvGrpSpPr>
        <p:grpSpPr>
          <a:xfrm>
            <a:off x="5530724" y="0"/>
            <a:ext cx="6340653" cy="6429600"/>
            <a:chOff x="5530724" y="0"/>
            <a:chExt cx="6340653" cy="6429600"/>
          </a:xfrm>
        </p:grpSpPr>
        <p:sp>
          <p:nvSpPr>
            <p:cNvPr id="20" name="Freeform: Shape 19">
              <a:extLst>
                <a:ext uri="{FF2B5EF4-FFF2-40B4-BE49-F238E27FC236}">
                  <a16:creationId xmlns:a16="http://schemas.microsoft.com/office/drawing/2014/main" id="{E7BC95EC-0C9A-48BD-BC1E-AF1C1DA9C02C}"/>
                </a:ext>
              </a:extLst>
            </p:cNvPr>
            <p:cNvSpPr/>
            <p:nvPr/>
          </p:nvSpPr>
          <p:spPr>
            <a:xfrm>
              <a:off x="5518024" y="-12700"/>
              <a:ext cx="2287209" cy="5565543"/>
            </a:xfrm>
            <a:custGeom>
              <a:avLst/>
              <a:gdLst>
                <a:gd name="connsiteX0" fmla="*/ 1132162 w 2287209"/>
                <a:gd name="connsiteY0" fmla="*/ 5560454 h 5565543"/>
                <a:gd name="connsiteX1" fmla="*/ 2283391 w 2287209"/>
                <a:gd name="connsiteY1" fmla="*/ 12700 h 5565543"/>
                <a:gd name="connsiteX2" fmla="*/ 552736 w 2287209"/>
                <a:gd name="connsiteY2" fmla="*/ 12700 h 5565543"/>
                <a:gd name="connsiteX3" fmla="*/ 12700 w 2287209"/>
                <a:gd name="connsiteY3" fmla="*/ 5359688 h 5565543"/>
                <a:gd name="connsiteX4" fmla="*/ 1132162 w 2287209"/>
                <a:gd name="connsiteY4" fmla="*/ 5560454 h 556554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87209" h="5565543">
                  <a:moveTo>
                    <a:pt x="1132162" y="5560454"/>
                  </a:moveTo>
                  <a:lnTo>
                    <a:pt x="2283391" y="12700"/>
                  </a:lnTo>
                  <a:lnTo>
                    <a:pt x="552736" y="12700"/>
                  </a:lnTo>
                  <a:cubicBezTo>
                    <a:pt x="569255" y="560360"/>
                    <a:pt x="573067" y="2477804"/>
                    <a:pt x="12700" y="5359688"/>
                  </a:cubicBezTo>
                  <a:cubicBezTo>
                    <a:pt x="363406" y="5395267"/>
                    <a:pt x="1132162" y="5560454"/>
                    <a:pt x="1132162" y="5560454"/>
                  </a:cubicBezTo>
                  <a:close/>
                </a:path>
              </a:pathLst>
            </a:custGeom>
            <a:gradFill flip="none" rotWithShape="1">
              <a:gsLst>
                <a:gs pos="3000">
                  <a:schemeClr val="accent5">
                    <a:alpha val="6000"/>
                  </a:schemeClr>
                </a:gs>
                <a:gs pos="100000">
                  <a:schemeClr val="accent5">
                    <a:alpha val="50000"/>
                  </a:schemeClr>
                </a:gs>
              </a:gsLst>
              <a:lin ang="5880000" scaled="0"/>
              <a:tileRect/>
            </a:gradFill>
            <a:ln w="12694" cap="flat">
              <a:noFill/>
              <a:prstDash val="solid"/>
              <a:miter/>
            </a:ln>
          </p:spPr>
          <p:txBody>
            <a:bodyPr rtlCol="0" anchor="ctr"/>
            <a:lstStyle/>
            <a:p>
              <a:endParaRPr lang="en-US" noProof="0" dirty="0"/>
            </a:p>
          </p:txBody>
        </p:sp>
        <p:sp>
          <p:nvSpPr>
            <p:cNvPr id="21" name="Freeform: Shape 20">
              <a:extLst>
                <a:ext uri="{FF2B5EF4-FFF2-40B4-BE49-F238E27FC236}">
                  <a16:creationId xmlns:a16="http://schemas.microsoft.com/office/drawing/2014/main" id="{DF5F80F8-FA23-4496-B401-E10D70AC21A8}"/>
                </a:ext>
              </a:extLst>
            </p:cNvPr>
            <p:cNvSpPr/>
            <p:nvPr/>
          </p:nvSpPr>
          <p:spPr>
            <a:xfrm>
              <a:off x="5537084" y="-12700"/>
              <a:ext cx="6340653" cy="6455013"/>
            </a:xfrm>
            <a:custGeom>
              <a:avLst/>
              <a:gdLst>
                <a:gd name="connsiteX0" fmla="*/ 5080140 w 6340653"/>
                <a:gd name="connsiteY0" fmla="*/ 6446112 h 6455013"/>
                <a:gd name="connsiteX1" fmla="*/ 6334294 w 6340653"/>
                <a:gd name="connsiteY1" fmla="*/ 545112 h 6455013"/>
                <a:gd name="connsiteX2" fmla="*/ 3831070 w 6340653"/>
                <a:gd name="connsiteY2" fmla="*/ 12700 h 6455013"/>
                <a:gd name="connsiteX3" fmla="*/ 1151222 w 6340653"/>
                <a:gd name="connsiteY3" fmla="*/ 12700 h 6455013"/>
                <a:gd name="connsiteX4" fmla="*/ 12700 w 6340653"/>
                <a:gd name="connsiteY4" fmla="*/ 5369854 h 645501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340653" h="6455013">
                  <a:moveTo>
                    <a:pt x="5080140" y="6446112"/>
                  </a:moveTo>
                  <a:lnTo>
                    <a:pt x="6334294" y="545112"/>
                  </a:lnTo>
                  <a:lnTo>
                    <a:pt x="3831070" y="12700"/>
                  </a:lnTo>
                  <a:lnTo>
                    <a:pt x="1151222" y="12700"/>
                  </a:lnTo>
                  <a:lnTo>
                    <a:pt x="12700" y="5369854"/>
                  </a:lnTo>
                  <a:close/>
                </a:path>
              </a:pathLst>
            </a:custGeom>
            <a:gradFill>
              <a:gsLst>
                <a:gs pos="3000">
                  <a:schemeClr val="accent5"/>
                </a:gs>
                <a:gs pos="100000">
                  <a:schemeClr val="bg2"/>
                </a:gs>
              </a:gsLst>
              <a:lin ang="0" scaled="1"/>
            </a:gradFill>
            <a:ln w="12694" cap="flat">
              <a:noFill/>
              <a:prstDash val="solid"/>
              <a:miter/>
            </a:ln>
          </p:spPr>
          <p:txBody>
            <a:bodyPr rtlCol="0" anchor="ctr"/>
            <a:lstStyle/>
            <a:p>
              <a:endParaRPr lang="en-US" noProof="0" dirty="0"/>
            </a:p>
          </p:txBody>
        </p:sp>
        <p:sp>
          <p:nvSpPr>
            <p:cNvPr id="22" name="Freeform: Shape 21">
              <a:extLst>
                <a:ext uri="{FF2B5EF4-FFF2-40B4-BE49-F238E27FC236}">
                  <a16:creationId xmlns:a16="http://schemas.microsoft.com/office/drawing/2014/main" id="{65F2E539-DDA4-47DC-A929-17C7DB4D8C88}"/>
                </a:ext>
              </a:extLst>
            </p:cNvPr>
            <p:cNvSpPr/>
            <p:nvPr/>
          </p:nvSpPr>
          <p:spPr>
            <a:xfrm>
              <a:off x="5830609" y="-12700"/>
              <a:ext cx="5756144" cy="6150052"/>
            </a:xfrm>
            <a:custGeom>
              <a:avLst/>
              <a:gdLst>
                <a:gd name="connsiteX0" fmla="*/ 5715476 w 5756143"/>
                <a:gd name="connsiteY0" fmla="*/ 764938 h 6150052"/>
                <a:gd name="connsiteX1" fmla="*/ 4579496 w 5756143"/>
                <a:gd name="connsiteY1" fmla="*/ 6113197 h 6150052"/>
                <a:gd name="connsiteX2" fmla="*/ 43196 w 5756143"/>
                <a:gd name="connsiteY2" fmla="*/ 5150027 h 6150052"/>
                <a:gd name="connsiteX3" fmla="*/ 1134704 w 5756143"/>
                <a:gd name="connsiteY3" fmla="*/ 12700 h 6150052"/>
                <a:gd name="connsiteX4" fmla="*/ 1109290 w 5756143"/>
                <a:gd name="connsiteY4" fmla="*/ 12700 h 6150052"/>
                <a:gd name="connsiteX5" fmla="*/ 12700 w 5756143"/>
                <a:gd name="connsiteY5" fmla="*/ 5169087 h 6150052"/>
                <a:gd name="connsiteX6" fmla="*/ 4598556 w 5756143"/>
                <a:gd name="connsiteY6" fmla="*/ 6143693 h 6150052"/>
                <a:gd name="connsiteX7" fmla="*/ 5743431 w 5756143"/>
                <a:gd name="connsiteY7" fmla="*/ 757314 h 6150052"/>
                <a:gd name="connsiteX8" fmla="*/ 5745972 w 5756143"/>
                <a:gd name="connsiteY8" fmla="*/ 744607 h 6150052"/>
                <a:gd name="connsiteX9" fmla="*/ 2299910 w 5756143"/>
                <a:gd name="connsiteY9" fmla="*/ 12700 h 6150052"/>
                <a:gd name="connsiteX10" fmla="*/ 2177925 w 5756143"/>
                <a:gd name="connsiteY10" fmla="*/ 12700 h 61500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5756143" h="6150052">
                  <a:moveTo>
                    <a:pt x="5715476" y="764938"/>
                  </a:moveTo>
                  <a:lnTo>
                    <a:pt x="4579496" y="6113197"/>
                  </a:lnTo>
                  <a:lnTo>
                    <a:pt x="43196" y="5150027"/>
                  </a:lnTo>
                  <a:lnTo>
                    <a:pt x="1134704" y="12700"/>
                  </a:lnTo>
                  <a:lnTo>
                    <a:pt x="1109290" y="12700"/>
                  </a:lnTo>
                  <a:lnTo>
                    <a:pt x="12700" y="5169087"/>
                  </a:lnTo>
                  <a:lnTo>
                    <a:pt x="4598556" y="6143693"/>
                  </a:lnTo>
                  <a:lnTo>
                    <a:pt x="5743431" y="757314"/>
                  </a:lnTo>
                  <a:lnTo>
                    <a:pt x="5745972" y="744607"/>
                  </a:lnTo>
                  <a:lnTo>
                    <a:pt x="2299910" y="12700"/>
                  </a:lnTo>
                  <a:lnTo>
                    <a:pt x="2177925" y="12700"/>
                  </a:lnTo>
                  <a:close/>
                </a:path>
              </a:pathLst>
            </a:custGeom>
            <a:solidFill>
              <a:schemeClr val="bg1"/>
            </a:solidFill>
            <a:ln w="12694" cap="flat">
              <a:noFill/>
              <a:prstDash val="solid"/>
              <a:miter/>
            </a:ln>
          </p:spPr>
          <p:txBody>
            <a:bodyPr rtlCol="0" anchor="ctr"/>
            <a:lstStyle/>
            <a:p>
              <a:endParaRPr lang="en-US" noProof="0" dirty="0"/>
            </a:p>
          </p:txBody>
        </p:sp>
      </p:grpSp>
      <p:sp>
        <p:nvSpPr>
          <p:cNvPr id="24" name="Picture Placeholder 23">
            <a:extLst>
              <a:ext uri="{FF2B5EF4-FFF2-40B4-BE49-F238E27FC236}">
                <a16:creationId xmlns:a16="http://schemas.microsoft.com/office/drawing/2014/main" id="{76641E2E-882B-485E-AD7C-2BC054BEA520}"/>
              </a:ext>
            </a:extLst>
          </p:cNvPr>
          <p:cNvSpPr>
            <a:spLocks noGrp="1"/>
          </p:cNvSpPr>
          <p:nvPr>
            <p:ph type="pic" sz="quarter" idx="14"/>
          </p:nvPr>
        </p:nvSpPr>
        <p:spPr>
          <a:xfrm rot="720000">
            <a:off x="6384187" y="209524"/>
            <a:ext cx="4647699" cy="5472101"/>
          </a:xfrm>
          <a:custGeom>
            <a:avLst/>
            <a:gdLst>
              <a:gd name="connsiteX0" fmla="*/ 0 w 4643879"/>
              <a:gd name="connsiteY0" fmla="*/ 5462044 h 5462044"/>
              <a:gd name="connsiteX1" fmla="*/ 1160970 w 4643879"/>
              <a:gd name="connsiteY1" fmla="*/ 0 h 5462044"/>
              <a:gd name="connsiteX2" fmla="*/ 4643879 w 4643879"/>
              <a:gd name="connsiteY2" fmla="*/ 0 h 5462044"/>
              <a:gd name="connsiteX3" fmla="*/ 3482909 w 4643879"/>
              <a:gd name="connsiteY3" fmla="*/ 5462044 h 5462044"/>
              <a:gd name="connsiteX4" fmla="*/ 0 w 4643879"/>
              <a:gd name="connsiteY4" fmla="*/ 5462044 h 5462044"/>
              <a:gd name="connsiteX0" fmla="*/ 0 w 4643879"/>
              <a:gd name="connsiteY0" fmla="*/ 5462044 h 5462044"/>
              <a:gd name="connsiteX1" fmla="*/ 11990 w 4643879"/>
              <a:gd name="connsiteY1" fmla="*/ 13839 h 5462044"/>
              <a:gd name="connsiteX2" fmla="*/ 4643879 w 4643879"/>
              <a:gd name="connsiteY2" fmla="*/ 0 h 5462044"/>
              <a:gd name="connsiteX3" fmla="*/ 3482909 w 4643879"/>
              <a:gd name="connsiteY3" fmla="*/ 5462044 h 5462044"/>
              <a:gd name="connsiteX4" fmla="*/ 0 w 4643879"/>
              <a:gd name="connsiteY4" fmla="*/ 5462044 h 5462044"/>
              <a:gd name="connsiteX0" fmla="*/ 0 w 4643879"/>
              <a:gd name="connsiteY0" fmla="*/ 5462044 h 5462044"/>
              <a:gd name="connsiteX1" fmla="*/ 11990 w 4643879"/>
              <a:gd name="connsiteY1" fmla="*/ 13839 h 5462044"/>
              <a:gd name="connsiteX2" fmla="*/ 1026146 w 4643879"/>
              <a:gd name="connsiteY2" fmla="*/ 8068 h 5462044"/>
              <a:gd name="connsiteX3" fmla="*/ 4643879 w 4643879"/>
              <a:gd name="connsiteY3" fmla="*/ 0 h 5462044"/>
              <a:gd name="connsiteX4" fmla="*/ 3482909 w 4643879"/>
              <a:gd name="connsiteY4" fmla="*/ 5462044 h 5462044"/>
              <a:gd name="connsiteX5" fmla="*/ 0 w 4643879"/>
              <a:gd name="connsiteY5" fmla="*/ 5462044 h 5462044"/>
              <a:gd name="connsiteX0" fmla="*/ 0 w 4643879"/>
              <a:gd name="connsiteY0" fmla="*/ 5462044 h 5462044"/>
              <a:gd name="connsiteX1" fmla="*/ 11990 w 4643879"/>
              <a:gd name="connsiteY1" fmla="*/ 13839 h 5462044"/>
              <a:gd name="connsiteX2" fmla="*/ 1029484 w 4643879"/>
              <a:gd name="connsiteY2" fmla="*/ 2927 h 5462044"/>
              <a:gd name="connsiteX3" fmla="*/ 4643879 w 4643879"/>
              <a:gd name="connsiteY3" fmla="*/ 0 h 5462044"/>
              <a:gd name="connsiteX4" fmla="*/ 3482909 w 4643879"/>
              <a:gd name="connsiteY4" fmla="*/ 5462044 h 5462044"/>
              <a:gd name="connsiteX5" fmla="*/ 0 w 4643879"/>
              <a:gd name="connsiteY5" fmla="*/ 5462044 h 5462044"/>
              <a:gd name="connsiteX0" fmla="*/ 0 w 4643879"/>
              <a:gd name="connsiteY0" fmla="*/ 5462044 h 5462044"/>
              <a:gd name="connsiteX1" fmla="*/ 5006 w 4643879"/>
              <a:gd name="connsiteY1" fmla="*/ 210263 h 5462044"/>
              <a:gd name="connsiteX2" fmla="*/ 1029484 w 4643879"/>
              <a:gd name="connsiteY2" fmla="*/ 2927 h 5462044"/>
              <a:gd name="connsiteX3" fmla="*/ 4643879 w 4643879"/>
              <a:gd name="connsiteY3" fmla="*/ 0 h 5462044"/>
              <a:gd name="connsiteX4" fmla="*/ 3482909 w 4643879"/>
              <a:gd name="connsiteY4" fmla="*/ 5462044 h 5462044"/>
              <a:gd name="connsiteX5" fmla="*/ 0 w 4643879"/>
              <a:gd name="connsiteY5" fmla="*/ 5462044 h 5462044"/>
              <a:gd name="connsiteX0" fmla="*/ 0 w 4643879"/>
              <a:gd name="connsiteY0" fmla="*/ 5462044 h 5462044"/>
              <a:gd name="connsiteX1" fmla="*/ 5006 w 4643879"/>
              <a:gd name="connsiteY1" fmla="*/ 210263 h 5462044"/>
              <a:gd name="connsiteX2" fmla="*/ 1029484 w 4643879"/>
              <a:gd name="connsiteY2" fmla="*/ 2927 h 5462044"/>
              <a:gd name="connsiteX3" fmla="*/ 4643879 w 4643879"/>
              <a:gd name="connsiteY3" fmla="*/ 0 h 5462044"/>
              <a:gd name="connsiteX4" fmla="*/ 4634592 w 4643879"/>
              <a:gd name="connsiteY4" fmla="*/ 5460922 h 5462044"/>
              <a:gd name="connsiteX5" fmla="*/ 0 w 4643879"/>
              <a:gd name="connsiteY5" fmla="*/ 5462044 h 5462044"/>
              <a:gd name="connsiteX0" fmla="*/ 0 w 4647218"/>
              <a:gd name="connsiteY0" fmla="*/ 5467184 h 5467184"/>
              <a:gd name="connsiteX1" fmla="*/ 8345 w 4647218"/>
              <a:gd name="connsiteY1" fmla="*/ 210263 h 5467184"/>
              <a:gd name="connsiteX2" fmla="*/ 1032823 w 4647218"/>
              <a:gd name="connsiteY2" fmla="*/ 2927 h 5467184"/>
              <a:gd name="connsiteX3" fmla="*/ 4647218 w 4647218"/>
              <a:gd name="connsiteY3" fmla="*/ 0 h 5467184"/>
              <a:gd name="connsiteX4" fmla="*/ 4637931 w 4647218"/>
              <a:gd name="connsiteY4" fmla="*/ 5460922 h 5467184"/>
              <a:gd name="connsiteX5" fmla="*/ 0 w 4647218"/>
              <a:gd name="connsiteY5" fmla="*/ 5467184 h 5467184"/>
              <a:gd name="connsiteX0" fmla="*/ 0 w 4647218"/>
              <a:gd name="connsiteY0" fmla="*/ 5467184 h 5467184"/>
              <a:gd name="connsiteX1" fmla="*/ 8345 w 4647218"/>
              <a:gd name="connsiteY1" fmla="*/ 210263 h 5467184"/>
              <a:gd name="connsiteX2" fmla="*/ 1032823 w 4647218"/>
              <a:gd name="connsiteY2" fmla="*/ 2927 h 5467184"/>
              <a:gd name="connsiteX3" fmla="*/ 4647218 w 4647218"/>
              <a:gd name="connsiteY3" fmla="*/ 0 h 5467184"/>
              <a:gd name="connsiteX4" fmla="*/ 4637931 w 4647218"/>
              <a:gd name="connsiteY4" fmla="*/ 5460922 h 5467184"/>
              <a:gd name="connsiteX5" fmla="*/ 0 w 4647218"/>
              <a:gd name="connsiteY5" fmla="*/ 5467184 h 5467184"/>
              <a:gd name="connsiteX0" fmla="*/ 0 w 4647218"/>
              <a:gd name="connsiteY0" fmla="*/ 5472101 h 5472101"/>
              <a:gd name="connsiteX1" fmla="*/ 8345 w 4647218"/>
              <a:gd name="connsiteY1" fmla="*/ 215180 h 5472101"/>
              <a:gd name="connsiteX2" fmla="*/ 1048878 w 4647218"/>
              <a:gd name="connsiteY2" fmla="*/ 0 h 5472101"/>
              <a:gd name="connsiteX3" fmla="*/ 4647218 w 4647218"/>
              <a:gd name="connsiteY3" fmla="*/ 4917 h 5472101"/>
              <a:gd name="connsiteX4" fmla="*/ 4637931 w 4647218"/>
              <a:gd name="connsiteY4" fmla="*/ 5465839 h 5472101"/>
              <a:gd name="connsiteX5" fmla="*/ 0 w 4647218"/>
              <a:gd name="connsiteY5" fmla="*/ 5472101 h 5472101"/>
              <a:gd name="connsiteX0" fmla="*/ 0 w 4647218"/>
              <a:gd name="connsiteY0" fmla="*/ 5472101 h 5472101"/>
              <a:gd name="connsiteX1" fmla="*/ 5908 w 4647218"/>
              <a:gd name="connsiteY1" fmla="*/ 224560 h 5472101"/>
              <a:gd name="connsiteX2" fmla="*/ 1048878 w 4647218"/>
              <a:gd name="connsiteY2" fmla="*/ 0 h 5472101"/>
              <a:gd name="connsiteX3" fmla="*/ 4647218 w 4647218"/>
              <a:gd name="connsiteY3" fmla="*/ 4917 h 5472101"/>
              <a:gd name="connsiteX4" fmla="*/ 4637931 w 4647218"/>
              <a:gd name="connsiteY4" fmla="*/ 5465839 h 5472101"/>
              <a:gd name="connsiteX5" fmla="*/ 0 w 4647218"/>
              <a:gd name="connsiteY5" fmla="*/ 5472101 h 5472101"/>
              <a:gd name="connsiteX0" fmla="*/ 481 w 4647699"/>
              <a:gd name="connsiteY0" fmla="*/ 5472101 h 5472101"/>
              <a:gd name="connsiteX1" fmla="*/ 1250 w 4647699"/>
              <a:gd name="connsiteY1" fmla="*/ 221221 h 5472101"/>
              <a:gd name="connsiteX2" fmla="*/ 1049359 w 4647699"/>
              <a:gd name="connsiteY2" fmla="*/ 0 h 5472101"/>
              <a:gd name="connsiteX3" fmla="*/ 4647699 w 4647699"/>
              <a:gd name="connsiteY3" fmla="*/ 4917 h 5472101"/>
              <a:gd name="connsiteX4" fmla="*/ 4638412 w 4647699"/>
              <a:gd name="connsiteY4" fmla="*/ 5465839 h 5472101"/>
              <a:gd name="connsiteX5" fmla="*/ 481 w 4647699"/>
              <a:gd name="connsiteY5" fmla="*/ 5472101 h 5472101"/>
              <a:gd name="connsiteX0" fmla="*/ 481 w 4647699"/>
              <a:gd name="connsiteY0" fmla="*/ 5472101 h 5472101"/>
              <a:gd name="connsiteX1" fmla="*/ 1250 w 4647699"/>
              <a:gd name="connsiteY1" fmla="*/ 221221 h 5472101"/>
              <a:gd name="connsiteX2" fmla="*/ 1049359 w 4647699"/>
              <a:gd name="connsiteY2" fmla="*/ 0 h 5472101"/>
              <a:gd name="connsiteX3" fmla="*/ 4647699 w 4647699"/>
              <a:gd name="connsiteY3" fmla="*/ 4917 h 5472101"/>
              <a:gd name="connsiteX4" fmla="*/ 4643537 w 4647699"/>
              <a:gd name="connsiteY4" fmla="*/ 5464749 h 5472101"/>
              <a:gd name="connsiteX5" fmla="*/ 481 w 4647699"/>
              <a:gd name="connsiteY5" fmla="*/ 5472101 h 54721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647699" h="5472101">
                <a:moveTo>
                  <a:pt x="481" y="5472101"/>
                </a:moveTo>
                <a:cubicBezTo>
                  <a:pt x="4478" y="3656033"/>
                  <a:pt x="-2747" y="2037289"/>
                  <a:pt x="1250" y="221221"/>
                </a:cubicBezTo>
                <a:lnTo>
                  <a:pt x="1049359" y="0"/>
                </a:lnTo>
                <a:lnTo>
                  <a:pt x="4647699" y="4917"/>
                </a:lnTo>
                <a:cubicBezTo>
                  <a:pt x="4644603" y="1825224"/>
                  <a:pt x="4646633" y="3644442"/>
                  <a:pt x="4643537" y="5464749"/>
                </a:cubicBezTo>
                <a:lnTo>
                  <a:pt x="481" y="5472101"/>
                </a:lnTo>
                <a:close/>
              </a:path>
            </a:pathLst>
          </a:custGeom>
          <a:ln>
            <a:noFill/>
          </a:ln>
        </p:spPr>
        <p:txBody>
          <a:bodyPr anchor="ctr" anchorCtr="0">
            <a:normAutofit/>
          </a:bodyPr>
          <a:lstStyle>
            <a:lvl1pPr marL="0" indent="0" algn="ctr">
              <a:buNone/>
              <a:defRPr sz="1400"/>
            </a:lvl1pPr>
          </a:lstStyle>
          <a:p>
            <a:r>
              <a:rPr lang="en-US" noProof="0"/>
              <a:t>Click icon to add picture</a:t>
            </a:r>
            <a:endParaRPr lang="en-US" noProof="0" dirty="0"/>
          </a:p>
        </p:txBody>
      </p:sp>
    </p:spTree>
    <p:extLst>
      <p:ext uri="{BB962C8B-B14F-4D97-AF65-F5344CB8AC3E}">
        <p14:creationId xmlns:p14="http://schemas.microsoft.com/office/powerpoint/2010/main" val="23440842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7B665BA1-66C5-4C23-B9BA-F1EDD450FA3F}" type="datetime3">
              <a:rPr lang="en-US" smtClean="0"/>
              <a:t>23 August 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1F8585A-9C13-4586-A4AB-6DF698F2DFD9}" type="slidenum">
              <a:rPr lang="en-US" smtClean="0"/>
              <a:t>‹#›</a:t>
            </a:fld>
            <a:endParaRPr lang="en-US"/>
          </a:p>
        </p:txBody>
      </p:sp>
    </p:spTree>
    <p:extLst>
      <p:ext uri="{BB962C8B-B14F-4D97-AF65-F5344CB8AC3E}">
        <p14:creationId xmlns:p14="http://schemas.microsoft.com/office/powerpoint/2010/main" val="25319767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EF4F4428-25CE-497A-9941-367C16ECCEA0}" type="datetime3">
              <a:rPr lang="en-US" smtClean="0"/>
              <a:t>23 August 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1F8585A-9C13-4586-A4AB-6DF698F2DFD9}" type="slidenum">
              <a:rPr lang="en-US" smtClean="0"/>
              <a:t>‹#›</a:t>
            </a:fld>
            <a:endParaRPr lang="en-US"/>
          </a:p>
        </p:txBody>
      </p:sp>
    </p:spTree>
    <p:extLst>
      <p:ext uri="{BB962C8B-B14F-4D97-AF65-F5344CB8AC3E}">
        <p14:creationId xmlns:p14="http://schemas.microsoft.com/office/powerpoint/2010/main" val="31655730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FDA53F8D-8F5F-4D98-B67F-54B571C7FB47}" type="datetime3">
              <a:rPr lang="en-US" smtClean="0"/>
              <a:t>23 August 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1F8585A-9C13-4586-A4AB-6DF698F2DFD9}" type="slidenum">
              <a:rPr lang="en-US" smtClean="0"/>
              <a:t>‹#›</a:t>
            </a:fld>
            <a:endParaRPr lang="en-US"/>
          </a:p>
        </p:txBody>
      </p:sp>
    </p:spTree>
    <p:extLst>
      <p:ext uri="{BB962C8B-B14F-4D97-AF65-F5344CB8AC3E}">
        <p14:creationId xmlns:p14="http://schemas.microsoft.com/office/powerpoint/2010/main" val="5228636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86C29FF-CCF6-46F0-B460-CA0EFD3579DE}" type="datetime3">
              <a:rPr lang="en-US" smtClean="0"/>
              <a:t>23 August 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1F8585A-9C13-4586-A4AB-6DF698F2DFD9}" type="slidenum">
              <a:rPr lang="en-US" smtClean="0"/>
              <a:t>‹#›</a:t>
            </a:fld>
            <a:endParaRPr lang="en-US"/>
          </a:p>
        </p:txBody>
      </p:sp>
    </p:spTree>
    <p:extLst>
      <p:ext uri="{BB962C8B-B14F-4D97-AF65-F5344CB8AC3E}">
        <p14:creationId xmlns:p14="http://schemas.microsoft.com/office/powerpoint/2010/main" val="33051904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0AE4715-3104-467E-A5F5-3DDF7E4FA2A3}" type="datetime3">
              <a:rPr lang="en-US" smtClean="0"/>
              <a:t>23 August 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1F8585A-9C13-4586-A4AB-6DF698F2DFD9}" type="slidenum">
              <a:rPr lang="en-US" smtClean="0"/>
              <a:t>‹#›</a:t>
            </a:fld>
            <a:endParaRPr lang="en-US"/>
          </a:p>
        </p:txBody>
      </p:sp>
    </p:spTree>
    <p:extLst>
      <p:ext uri="{BB962C8B-B14F-4D97-AF65-F5344CB8AC3E}">
        <p14:creationId xmlns:p14="http://schemas.microsoft.com/office/powerpoint/2010/main" val="20858988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3573F583-97E1-40F8-841A-DA31DC16C36F}" type="datetime3">
              <a:rPr lang="en-US" smtClean="0"/>
              <a:t>23 August 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1F8585A-9C13-4586-A4AB-6DF698F2DFD9}" type="slidenum">
              <a:rPr lang="en-US" smtClean="0"/>
              <a:t>‹#›</a:t>
            </a:fld>
            <a:endParaRPr lang="en-US"/>
          </a:p>
        </p:txBody>
      </p:sp>
    </p:spTree>
    <p:extLst>
      <p:ext uri="{BB962C8B-B14F-4D97-AF65-F5344CB8AC3E}">
        <p14:creationId xmlns:p14="http://schemas.microsoft.com/office/powerpoint/2010/main" val="8131893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396A5538-93A8-4427-B2D0-69F246BC64D3}" type="datetime3">
              <a:rPr lang="en-US" smtClean="0"/>
              <a:t>23 August 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1F8585A-9C13-4586-A4AB-6DF698F2DFD9}" type="slidenum">
              <a:rPr lang="en-US" smtClean="0"/>
              <a:t>‹#›</a:t>
            </a:fld>
            <a:endParaRPr lang="en-US"/>
          </a:p>
        </p:txBody>
      </p:sp>
    </p:spTree>
    <p:extLst>
      <p:ext uri="{BB962C8B-B14F-4D97-AF65-F5344CB8AC3E}">
        <p14:creationId xmlns:p14="http://schemas.microsoft.com/office/powerpoint/2010/main" val="34325308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slideLayout" Target="../slideLayouts/slideLayout25.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A6487B0-7C3C-4749-A2B6-DB540BDFBDD3}" type="datetime3">
              <a:rPr lang="en-US" smtClean="0"/>
              <a:t>23 August 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1F8585A-9C13-4586-A4AB-6DF698F2DFD9}" type="slidenum">
              <a:rPr lang="en-US" smtClean="0"/>
              <a:t>‹#›</a:t>
            </a:fld>
            <a:endParaRPr lang="en-US"/>
          </a:p>
        </p:txBody>
      </p:sp>
    </p:spTree>
    <p:extLst>
      <p:ext uri="{BB962C8B-B14F-4D97-AF65-F5344CB8AC3E}">
        <p14:creationId xmlns:p14="http://schemas.microsoft.com/office/powerpoint/2010/main" val="41979630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73" r:id="rId12"/>
  </p:sldLayoutIdLst>
  <p:hf hdr="0" ft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8AC4949-77A1-40BB-B52A-9D549E788AAB}" type="datetime3">
              <a:rPr lang="en-US" smtClean="0"/>
              <a:t>23 August 2020</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0F9F505-338F-4A63-8E60-F3E66EC2060F}" type="slidenum">
              <a:rPr lang="en-GB" smtClean="0"/>
              <a:t>‹#›</a:t>
            </a:fld>
            <a:endParaRPr lang="en-GB"/>
          </a:p>
        </p:txBody>
      </p:sp>
    </p:spTree>
    <p:extLst>
      <p:ext uri="{BB962C8B-B14F-4D97-AF65-F5344CB8AC3E}">
        <p14:creationId xmlns:p14="http://schemas.microsoft.com/office/powerpoint/2010/main" val="151112866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5" r:id="rId12"/>
    <p:sldLayoutId id="2147483676" r:id="rId13"/>
  </p:sldLayoutIdLst>
  <p:hf hdr="0" ft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4.jpg"/><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3" Type="http://schemas.openxmlformats.org/officeDocument/2006/relationships/hyperlink" Target="https://youtu.be/wstSg_cQlvE" TargetMode="External"/><Relationship Id="rId2" Type="http://schemas.openxmlformats.org/officeDocument/2006/relationships/notesSlide" Target="../notesSlides/notesSlide1.xml"/><Relationship Id="rId1" Type="http://schemas.openxmlformats.org/officeDocument/2006/relationships/slideLayout" Target="../slideLayouts/slideLayout19.xml"/><Relationship Id="rId4" Type="http://schemas.openxmlformats.org/officeDocument/2006/relationships/image" Target="../media/image6.jpe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9.xml"/></Relationships>
</file>

<file path=ppt/slides/_rels/slide4.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5.xml"/></Relationships>
</file>

<file path=ppt/slides/_rels/slide5.xml.rels><?xml version="1.0" encoding="UTF-8" standalone="yes"?>
<Relationships xmlns="http://schemas.openxmlformats.org/package/2006/relationships"><Relationship Id="rId2" Type="http://schemas.openxmlformats.org/officeDocument/2006/relationships/hyperlink" Target="https://youtu.be/gmsv2GgvfGY" TargetMode="External"/><Relationship Id="rId1" Type="http://schemas.openxmlformats.org/officeDocument/2006/relationships/slideLayout" Target="../slideLayouts/slideLayout24.xml"/></Relationships>
</file>

<file path=ppt/slides/_rels/slide6.xml.rels><?xml version="1.0" encoding="UTF-8" standalone="yes"?>
<Relationships xmlns="http://schemas.openxmlformats.org/package/2006/relationships"><Relationship Id="rId2" Type="http://schemas.openxmlformats.org/officeDocument/2006/relationships/hyperlink" Target="https://youtu.be/plCK3jp9Ty8" TargetMode="External"/><Relationship Id="rId1" Type="http://schemas.openxmlformats.org/officeDocument/2006/relationships/slideLayout" Target="../slideLayouts/slideLayout2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8.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4.xml"/></Relationships>
</file>

<file path=ppt/slides/_rels/slide9.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F535A0-9A52-40AD-972C-D0F96C905295}"/>
              </a:ext>
            </a:extLst>
          </p:cNvPr>
          <p:cNvSpPr>
            <a:spLocks noGrp="1"/>
          </p:cNvSpPr>
          <p:nvPr>
            <p:ph type="ctrTitle"/>
          </p:nvPr>
        </p:nvSpPr>
        <p:spPr/>
        <p:txBody>
          <a:bodyPr>
            <a:normAutofit/>
          </a:bodyPr>
          <a:lstStyle/>
          <a:p>
            <a:pPr algn="ctr" rtl="1"/>
            <a:r>
              <a:rPr lang="ar-AE" sz="2800" dirty="0">
                <a:latin typeface="Sakkal Majalla" panose="02000000000000000000" pitchFamily="2" charset="-78"/>
                <a:cs typeface="Sakkal Majalla" panose="02000000000000000000" pitchFamily="2" charset="-78"/>
              </a:rPr>
              <a:t> يستجيب  للأسئلة الموجه إليه </a:t>
            </a:r>
          </a:p>
        </p:txBody>
      </p:sp>
      <p:sp>
        <p:nvSpPr>
          <p:cNvPr id="3" name="TextBox 2"/>
          <p:cNvSpPr txBox="1"/>
          <p:nvPr/>
        </p:nvSpPr>
        <p:spPr>
          <a:xfrm rot="721943">
            <a:off x="7959682" y="5031174"/>
            <a:ext cx="3051149" cy="707886"/>
          </a:xfrm>
          <a:prstGeom prst="rect">
            <a:avLst/>
          </a:prstGeom>
          <a:noFill/>
        </p:spPr>
        <p:txBody>
          <a:bodyPr wrap="square" rtlCol="0">
            <a:spAutoFit/>
          </a:bodyPr>
          <a:lstStyle/>
          <a:p>
            <a:pPr algn="ctr" rtl="1"/>
            <a:r>
              <a:rPr lang="ar-AE" sz="2000" dirty="0" smtClean="0">
                <a:solidFill>
                  <a:schemeClr val="bg1"/>
                </a:solidFill>
                <a:latin typeface="Sakkal Majalla" panose="02000000000000000000" pitchFamily="2" charset="-78"/>
                <a:cs typeface="Sakkal Majalla" panose="02000000000000000000" pitchFamily="2" charset="-78"/>
              </a:rPr>
              <a:t>«الاستجابة الفعّالة»</a:t>
            </a:r>
          </a:p>
          <a:p>
            <a:pPr algn="ctr" rtl="1"/>
            <a:r>
              <a:rPr lang="ar-AE" sz="2000" dirty="0" smtClean="0">
                <a:solidFill>
                  <a:schemeClr val="bg1"/>
                </a:solidFill>
                <a:latin typeface="Sakkal Majalla" panose="02000000000000000000" pitchFamily="2" charset="-78"/>
                <a:cs typeface="Sakkal Majalla" panose="02000000000000000000" pitchFamily="2" charset="-78"/>
              </a:rPr>
              <a:t>إعداد: موزة سعيد مبارك عايد الكتبي</a:t>
            </a:r>
            <a:endParaRPr lang="en-US" sz="2000" dirty="0">
              <a:solidFill>
                <a:schemeClr val="bg1"/>
              </a:solidFill>
              <a:latin typeface="Sakkal Majalla" panose="02000000000000000000" pitchFamily="2" charset="-78"/>
              <a:cs typeface="Sakkal Majalla" panose="02000000000000000000" pitchFamily="2" charset="-78"/>
            </a:endParaRPr>
          </a:p>
        </p:txBody>
      </p:sp>
      <p:pic>
        <p:nvPicPr>
          <p:cNvPr id="4" name="Picture 3"/>
          <p:cNvPicPr>
            <a:picLocks noChangeAspect="1"/>
          </p:cNvPicPr>
          <p:nvPr/>
        </p:nvPicPr>
        <p:blipFill>
          <a:blip r:embed="rId2">
            <a:clrChange>
              <a:clrFrom>
                <a:srgbClr val="FFFCFF"/>
              </a:clrFrom>
              <a:clrTo>
                <a:srgbClr val="FFFCFF">
                  <a:alpha val="0"/>
                </a:srgbClr>
              </a:clrTo>
            </a:clrChange>
            <a:extLst>
              <a:ext uri="{28A0092B-C50C-407E-A947-70E740481C1C}">
                <a14:useLocalDpi xmlns:a14="http://schemas.microsoft.com/office/drawing/2010/main" val="0"/>
              </a:ext>
            </a:extLst>
          </a:blip>
          <a:stretch>
            <a:fillRect/>
          </a:stretch>
        </p:blipFill>
        <p:spPr>
          <a:xfrm rot="798864">
            <a:off x="9695101" y="503793"/>
            <a:ext cx="1124804" cy="971217"/>
          </a:xfrm>
          <a:prstGeom prst="rect">
            <a:avLst/>
          </a:prstGeom>
        </p:spPr>
      </p:pic>
      <p:pic>
        <p:nvPicPr>
          <p:cNvPr id="6" name="Picture Placeholder 5"/>
          <p:cNvPicPr>
            <a:picLocks noGrp="1" noChangeAspect="1"/>
          </p:cNvPicPr>
          <p:nvPr>
            <p:ph type="pic" sz="quarter" idx="15"/>
          </p:nvPr>
        </p:nvPicPr>
        <p:blipFill>
          <a:blip r:embed="rId3">
            <a:extLst>
              <a:ext uri="{28A0092B-C50C-407E-A947-70E740481C1C}">
                <a14:useLocalDpi xmlns:a14="http://schemas.microsoft.com/office/drawing/2010/main" val="0"/>
              </a:ext>
            </a:extLst>
          </a:blip>
          <a:srcRect t="11723" b="11723"/>
          <a:stretch>
            <a:fillRect/>
          </a:stretch>
        </p:blipFill>
        <p:spPr/>
      </p:pic>
    </p:spTree>
    <p:extLst>
      <p:ext uri="{BB962C8B-B14F-4D97-AF65-F5344CB8AC3E}">
        <p14:creationId xmlns:p14="http://schemas.microsoft.com/office/powerpoint/2010/main" val="224352873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p:cNvGraphicFramePr>
            <a:graphicFrameLocks noGrp="1"/>
          </p:cNvGraphicFramePr>
          <p:nvPr>
            <p:extLst>
              <p:ext uri="{D42A27DB-BD31-4B8C-83A1-F6EECF244321}">
                <p14:modId xmlns:p14="http://schemas.microsoft.com/office/powerpoint/2010/main" val="950538121"/>
              </p:ext>
            </p:extLst>
          </p:nvPr>
        </p:nvGraphicFramePr>
        <p:xfrm>
          <a:off x="154004" y="224444"/>
          <a:ext cx="11906451" cy="6512174"/>
        </p:xfrm>
        <a:graphic>
          <a:graphicData uri="http://schemas.openxmlformats.org/drawingml/2006/table">
            <a:tbl>
              <a:tblPr firstRow="1" bandRow="1">
                <a:tableStyleId>{5940675A-B579-460E-94D1-54222C63F5DA}</a:tableStyleId>
              </a:tblPr>
              <a:tblGrid>
                <a:gridCol w="4298430">
                  <a:extLst>
                    <a:ext uri="{9D8B030D-6E8A-4147-A177-3AD203B41FA5}">
                      <a16:colId xmlns:a16="http://schemas.microsoft.com/office/drawing/2014/main" val="20000"/>
                    </a:ext>
                  </a:extLst>
                </a:gridCol>
                <a:gridCol w="3413704">
                  <a:extLst>
                    <a:ext uri="{9D8B030D-6E8A-4147-A177-3AD203B41FA5}">
                      <a16:colId xmlns:a16="http://schemas.microsoft.com/office/drawing/2014/main" val="2032493190"/>
                    </a:ext>
                  </a:extLst>
                </a:gridCol>
                <a:gridCol w="2918797">
                  <a:extLst>
                    <a:ext uri="{9D8B030D-6E8A-4147-A177-3AD203B41FA5}">
                      <a16:colId xmlns:a16="http://schemas.microsoft.com/office/drawing/2014/main" val="4078435238"/>
                    </a:ext>
                  </a:extLst>
                </a:gridCol>
                <a:gridCol w="1275520">
                  <a:extLst>
                    <a:ext uri="{9D8B030D-6E8A-4147-A177-3AD203B41FA5}">
                      <a16:colId xmlns:a16="http://schemas.microsoft.com/office/drawing/2014/main" val="20001"/>
                    </a:ext>
                  </a:extLst>
                </a:gridCol>
              </a:tblGrid>
              <a:tr h="462492">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ar-AE" sz="1200" b="1" dirty="0" smtClean="0">
                          <a:latin typeface="Sakkal Majalla" panose="02000000000000000000" pitchFamily="2" charset="-78"/>
                          <a:cs typeface="Sakkal Majalla" panose="02000000000000000000" pitchFamily="2" charset="-78"/>
                        </a:rPr>
                        <a:t>المراجعة:</a:t>
                      </a:r>
                      <a:r>
                        <a:rPr lang="ar-AE" sz="1200" b="1" baseline="0" dirty="0" smtClean="0">
                          <a:latin typeface="Sakkal Majalla" panose="02000000000000000000" pitchFamily="2" charset="-78"/>
                          <a:cs typeface="Sakkal Majalla" panose="02000000000000000000" pitchFamily="2" charset="-78"/>
                        </a:rPr>
                        <a:t> </a:t>
                      </a:r>
                      <a:r>
                        <a:rPr lang="ar-AE" sz="1200" b="1" dirty="0" smtClean="0">
                          <a:latin typeface="Sakkal Majalla" panose="02000000000000000000" pitchFamily="2" charset="-78"/>
                          <a:cs typeface="Sakkal Majalla" panose="02000000000000000000" pitchFamily="2" charset="-78"/>
                        </a:rPr>
                        <a:t>أ</a:t>
                      </a:r>
                      <a:r>
                        <a:rPr lang="ar-AE" sz="1200" b="1" dirty="0">
                          <a:latin typeface="Sakkal Majalla" panose="02000000000000000000" pitchFamily="2" charset="-78"/>
                          <a:cs typeface="Sakkal Majalla" panose="02000000000000000000" pitchFamily="2" charset="-78"/>
                        </a:rPr>
                        <a:t>. جمعه شعيب </a:t>
                      </a:r>
                      <a:endParaRPr lang="en-US" sz="1200" b="1" dirty="0">
                        <a:latin typeface="Sakkal Majalla" panose="02000000000000000000" pitchFamily="2" charset="-78"/>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ar-AE" sz="1200" b="1" dirty="0">
                          <a:latin typeface="Sakkal Majalla" panose="02000000000000000000" pitchFamily="2" charset="-78"/>
                          <a:cs typeface="Sakkal Majalla" panose="02000000000000000000" pitchFamily="2" charset="-78"/>
                        </a:rPr>
                        <a:t>الإعداد </a:t>
                      </a:r>
                      <a:r>
                        <a:rPr lang="ar-AE" sz="1200" b="1" dirty="0" smtClean="0">
                          <a:latin typeface="Sakkal Majalla" panose="02000000000000000000" pitchFamily="2" charset="-78"/>
                          <a:cs typeface="Sakkal Majalla" panose="02000000000000000000" pitchFamily="2" charset="-78"/>
                        </a:rPr>
                        <a:t>: موزة سعيد الكتبي </a:t>
                      </a:r>
                      <a:endParaRPr lang="en-US" sz="1200" b="1" dirty="0">
                        <a:latin typeface="Sakkal Majalla" panose="02000000000000000000" pitchFamily="2" charset="-78"/>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rtl="1" fontAlgn="ctr"/>
                      <a:r>
                        <a:rPr lang="ar-AE" sz="1200" b="1" i="0" u="none" strike="noStrike" dirty="0" smtClean="0">
                          <a:solidFill>
                            <a:srgbClr val="000000"/>
                          </a:solidFill>
                          <a:effectLst/>
                          <a:latin typeface="Sakkal Majalla" panose="02000000000000000000" pitchFamily="2" charset="-78"/>
                          <a:cs typeface="Sakkal Majalla" panose="02000000000000000000" pitchFamily="2" charset="-78"/>
                        </a:rPr>
                        <a:t> يستجيب  للأسئلة الموجه إليه </a:t>
                      </a:r>
                      <a:endParaRPr lang="en-US" sz="1200" b="1" i="0" u="none" strike="noStrike" dirty="0" smtClean="0">
                        <a:solidFill>
                          <a:srgbClr val="000000"/>
                        </a:solidFill>
                        <a:effectLst/>
                        <a:latin typeface="Sakkal Majalla" panose="02000000000000000000" pitchFamily="2" charset="-78"/>
                        <a:cs typeface="Sakkal Majalla" panose="02000000000000000000" pitchFamily="2" charset="-78"/>
                      </a:endParaRPr>
                    </a:p>
                    <a:p>
                      <a:pPr marL="0" marR="0" lvl="0" indent="0" algn="r" defTabSz="914400" rtl="1" eaLnBrk="1" fontAlgn="ctr" latinLnBrk="0" hangingPunct="1">
                        <a:lnSpc>
                          <a:spcPct val="100000"/>
                        </a:lnSpc>
                        <a:spcBef>
                          <a:spcPts val="0"/>
                        </a:spcBef>
                        <a:spcAft>
                          <a:spcPts val="0"/>
                        </a:spcAft>
                        <a:buClrTx/>
                        <a:buSzTx/>
                        <a:buFontTx/>
                        <a:buNone/>
                        <a:tabLst/>
                        <a:defRPr/>
                      </a:pPr>
                      <a:r>
                        <a:rPr lang="ar-AE" sz="1200" b="1" i="0" u="none" strike="noStrike" dirty="0" smtClean="0">
                          <a:solidFill>
                            <a:srgbClr val="FF0000"/>
                          </a:solidFill>
                          <a:effectLst/>
                          <a:latin typeface="Sakkal Majalla" panose="02000000000000000000" pitchFamily="2" charset="-78"/>
                          <a:cs typeface="Sakkal Majalla" panose="02000000000000000000" pitchFamily="2" charset="-78"/>
                        </a:rPr>
                        <a:t>رقم الهدف :(</a:t>
                      </a:r>
                      <a:r>
                        <a:rPr lang="en-US" sz="1200" b="1" i="0" u="none" strike="noStrike" smtClean="0">
                          <a:solidFill>
                            <a:srgbClr val="FF0000"/>
                          </a:solidFill>
                          <a:effectLst/>
                          <a:latin typeface="Sakkal Majalla" panose="02000000000000000000" pitchFamily="2" charset="-78"/>
                          <a:cs typeface="Sakkal Majalla" panose="02000000000000000000" pitchFamily="2" charset="-78"/>
                        </a:rPr>
                        <a:t>280</a:t>
                      </a:r>
                      <a:r>
                        <a:rPr lang="ar-AE" sz="1200" b="1" i="0" u="none" strike="noStrike" baseline="0" smtClean="0">
                          <a:solidFill>
                            <a:srgbClr val="FF0000"/>
                          </a:solidFill>
                          <a:effectLst/>
                          <a:latin typeface="Sakkal Majalla" panose="02000000000000000000" pitchFamily="2" charset="-78"/>
                          <a:cs typeface="Sakkal Majalla" panose="02000000000000000000" pitchFamily="2" charset="-78"/>
                        </a:rPr>
                        <a:t>)</a:t>
                      </a:r>
                      <a:r>
                        <a:rPr lang="ar-AE" sz="1200" b="1" i="0" u="none" strike="noStrike" smtClean="0">
                          <a:solidFill>
                            <a:srgbClr val="FF0000"/>
                          </a:solidFill>
                          <a:effectLst/>
                          <a:latin typeface="Sakkal Majalla" panose="02000000000000000000" pitchFamily="2" charset="-78"/>
                          <a:cs typeface="Sakkal Majalla" panose="02000000000000000000" pitchFamily="2" charset="-78"/>
                        </a:rPr>
                        <a:t>  </a:t>
                      </a:r>
                    </a:p>
                    <a:p>
                      <a:pPr algn="r" rtl="1" fontAlgn="ctr"/>
                      <a:endParaRPr lang="ar-AE" sz="1200" b="1" i="0" u="none" strike="noStrike" dirty="0" smtClean="0">
                        <a:solidFill>
                          <a:srgbClr val="000000"/>
                        </a:solidFill>
                        <a:effectLst/>
                        <a:latin typeface="Sakkal Majalla" panose="02000000000000000000" pitchFamily="2" charset="-78"/>
                        <a:cs typeface="Sakkal Majalla" panose="02000000000000000000" pitchFamily="2" charset="-78"/>
                      </a:endParaRPr>
                    </a:p>
                  </a:txBody>
                  <a:tcPr marL="9525" marR="9525" marT="9525" marB="0"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ar-AE" sz="1400" b="1" dirty="0">
                          <a:latin typeface="Sakkal Majalla" panose="02000000000000000000" pitchFamily="2" charset="-78"/>
                          <a:cs typeface="Sakkal Majalla" panose="02000000000000000000" pitchFamily="2" charset="-78"/>
                        </a:rPr>
                        <a:t>الهدف</a:t>
                      </a:r>
                      <a:endParaRPr lang="en-US" sz="1400" b="1" dirty="0">
                        <a:latin typeface="Sakkal Majalla" panose="02000000000000000000" pitchFamily="2" charset="-78"/>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0"/>
                  </a:ext>
                </a:extLst>
              </a:tr>
              <a:tr h="385406">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ar-AE" sz="1200" b="1" dirty="0">
                          <a:latin typeface="Sakkal Majalla" panose="02000000000000000000" pitchFamily="2" charset="-78"/>
                          <a:cs typeface="Sakkal Majalla" panose="02000000000000000000" pitchFamily="2" charset="-78"/>
                        </a:rPr>
                        <a:t>الفئة العمرية</a:t>
                      </a:r>
                      <a:r>
                        <a:rPr lang="ar-AE" sz="1200" b="1" dirty="0" smtClean="0">
                          <a:latin typeface="Sakkal Majalla" panose="02000000000000000000" pitchFamily="2" charset="-78"/>
                          <a:cs typeface="Sakkal Majalla" panose="02000000000000000000" pitchFamily="2" charset="-78"/>
                        </a:rPr>
                        <a:t>: 5-6 سنوات</a:t>
                      </a:r>
                      <a:endParaRPr lang="ar-AE" sz="1200" b="1" dirty="0">
                        <a:latin typeface="Sakkal Majalla" panose="02000000000000000000" pitchFamily="2" charset="-78"/>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ar-AE" sz="1200" b="1" dirty="0">
                          <a:latin typeface="Sakkal Majalla" panose="02000000000000000000" pitchFamily="2" charset="-78"/>
                          <a:cs typeface="Sakkal Majalla" panose="02000000000000000000" pitchFamily="2" charset="-78"/>
                        </a:rPr>
                        <a:t>مستوى الشدة: متوسطة </a:t>
                      </a: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ar-AE" sz="1200" b="1" dirty="0">
                          <a:latin typeface="Sakkal Majalla" panose="02000000000000000000" pitchFamily="2" charset="-78"/>
                          <a:cs typeface="Sakkal Majalla" panose="02000000000000000000" pitchFamily="2" charset="-78"/>
                        </a:rPr>
                        <a:t>فئة الإعاقة : الاعاقة الذهنية</a:t>
                      </a:r>
                      <a:r>
                        <a:rPr lang="en-US" sz="1200" b="1" baseline="0" dirty="0">
                          <a:latin typeface="Sakkal Majalla" panose="02000000000000000000" pitchFamily="2" charset="-78"/>
                          <a:cs typeface="Sakkal Majalla" panose="02000000000000000000" pitchFamily="2" charset="-78"/>
                        </a:rPr>
                        <a:t> </a:t>
                      </a:r>
                      <a:endParaRPr lang="en-US" sz="1200" b="1" dirty="0">
                        <a:latin typeface="Sakkal Majalla" panose="02000000000000000000" pitchFamily="2" charset="-78"/>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ar-AE" sz="1400" b="1" dirty="0">
                          <a:latin typeface="Sakkal Majalla" panose="02000000000000000000" pitchFamily="2" charset="-78"/>
                          <a:cs typeface="Sakkal Majalla" panose="02000000000000000000" pitchFamily="2" charset="-78"/>
                        </a:rPr>
                        <a:t>بيانات الهدف</a:t>
                      </a:r>
                      <a:endParaRPr lang="en-US" sz="1400" b="1" dirty="0">
                        <a:latin typeface="Sakkal Majalla" panose="02000000000000000000" pitchFamily="2" charset="-78"/>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812628275"/>
                  </a:ext>
                </a:extLst>
              </a:tr>
              <a:tr h="5568603">
                <a:tc gridSpan="3">
                  <a:txBody>
                    <a:bodyPr/>
                    <a:lstStyle/>
                    <a:p>
                      <a:pPr algn="r" rtl="1"/>
                      <a:endParaRPr lang="ar-AE" sz="1400" b="1" dirty="0" smtClean="0">
                        <a:solidFill>
                          <a:srgbClr val="FF0000"/>
                        </a:solidFill>
                        <a:latin typeface="Sakkal Majalla" panose="02000000000000000000" pitchFamily="2" charset="-78"/>
                        <a:cs typeface="Sakkal Majalla" panose="02000000000000000000" pitchFamily="2" charset="-78"/>
                      </a:endParaRPr>
                    </a:p>
                    <a:p>
                      <a:pPr algn="r" rtl="1"/>
                      <a:r>
                        <a:rPr lang="ar-AE" sz="1400" b="1" dirty="0" smtClean="0">
                          <a:solidFill>
                            <a:srgbClr val="FF0000"/>
                          </a:solidFill>
                          <a:latin typeface="Sakkal Majalla" panose="02000000000000000000" pitchFamily="2" charset="-78"/>
                          <a:cs typeface="Sakkal Majalla" panose="02000000000000000000" pitchFamily="2" charset="-78"/>
                        </a:rPr>
                        <a:t>درس الاستجابة الفعّالة</a:t>
                      </a:r>
                      <a:endParaRPr lang="ar-AE" sz="1400" b="1" dirty="0">
                        <a:solidFill>
                          <a:srgbClr val="FF0000"/>
                        </a:solidFill>
                        <a:latin typeface="Sakkal Majalla" panose="02000000000000000000" pitchFamily="2" charset="-78"/>
                        <a:cs typeface="Sakkal Majalla" panose="02000000000000000000" pitchFamily="2" charset="-78"/>
                      </a:endParaRPr>
                    </a:p>
                    <a:p>
                      <a:pPr algn="r" rtl="1"/>
                      <a:r>
                        <a:rPr lang="ar-AE" sz="1200" b="1" baseline="0" dirty="0" smtClean="0">
                          <a:solidFill>
                            <a:schemeClr val="tx1"/>
                          </a:solidFill>
                          <a:latin typeface="Sakkal Majalla" pitchFamily="2" charset="-78"/>
                          <a:cs typeface="Sakkal Majalla" pitchFamily="2" charset="-78"/>
                        </a:rPr>
                        <a:t>بدأ الفصل الدراسي للطلبة و اختار المعلم خليفة ليقف و يعرّف عن نفسه. فقال له المعلم: ما اسمك؟ فقال: اسمي خليفة. فقال له: ما عمرك؟ فأجاب: عمري 8 سنوات. فقال له: ما لونك المفضل يا خليفة؟ فأجاب:  لوني المفضل أخضر. فسأله: ما  هي لعبتك المفضلة؟ فأجاب: أحب لعب البلاستيشن. فقال له:  أين تسكن يا خليفة ؟ فأجاب: اسكن في الظاهر. فقال له: أخر سؤال يا خليفة ما هي حصتك المفضلة؟ فأجاب خليفة قائلاً: أحب حصة الرياضيات كثيراً. فقال المعلم: شكراً لك يا خليفة و أحسنت في الإجابة عن الأسئلة، تفضل بالجلوس.</a:t>
                      </a:r>
                    </a:p>
                    <a:p>
                      <a:pPr algn="r" rtl="1"/>
                      <a:endParaRPr lang="ar-AE" sz="1200" b="1" baseline="0" dirty="0" smtClean="0">
                        <a:solidFill>
                          <a:schemeClr val="tx1"/>
                        </a:solidFill>
                        <a:latin typeface="Sakkal Majalla" pitchFamily="2" charset="-78"/>
                        <a:cs typeface="Sakkal Majalla" pitchFamily="2" charset="-78"/>
                      </a:endParaRPr>
                    </a:p>
                    <a:p>
                      <a:pPr algn="r" rtl="1"/>
                      <a:endParaRPr lang="ar-AE" sz="1200" b="1" baseline="0" dirty="0" smtClean="0">
                        <a:solidFill>
                          <a:schemeClr val="tx1"/>
                        </a:solidFill>
                        <a:latin typeface="Sakkal Majalla" pitchFamily="2" charset="-78"/>
                        <a:cs typeface="Sakkal Majalla" pitchFamily="2" charset="-78"/>
                      </a:endParaRPr>
                    </a:p>
                    <a:p>
                      <a:pPr algn="r" rtl="1"/>
                      <a:endParaRPr lang="ar-AE" sz="1200" b="1" baseline="0" dirty="0" smtClean="0">
                        <a:solidFill>
                          <a:schemeClr val="tx1"/>
                        </a:solidFill>
                        <a:latin typeface="Sakkal Majalla" pitchFamily="2" charset="-78"/>
                        <a:cs typeface="Sakkal Majalla" pitchFamily="2" charset="-78"/>
                      </a:endParaRPr>
                    </a:p>
                    <a:p>
                      <a:pPr algn="r" rtl="1"/>
                      <a:endParaRPr lang="ar-AE" sz="1200" b="1" baseline="0" dirty="0" smtClean="0">
                        <a:solidFill>
                          <a:schemeClr val="tx1"/>
                        </a:solidFill>
                        <a:latin typeface="Sakkal Majalla" pitchFamily="2" charset="-78"/>
                        <a:cs typeface="Sakkal Majalla" pitchFamily="2" charset="-78"/>
                      </a:endParaRPr>
                    </a:p>
                    <a:p>
                      <a:pPr algn="r" rtl="1"/>
                      <a:endParaRPr lang="ar-AE" sz="1200" b="1" baseline="0" dirty="0" smtClean="0">
                        <a:solidFill>
                          <a:schemeClr val="tx1"/>
                        </a:solidFill>
                        <a:latin typeface="Sakkal Majalla" pitchFamily="2" charset="-78"/>
                        <a:cs typeface="Sakkal Majalla" pitchFamily="2" charset="-78"/>
                      </a:endParaRPr>
                    </a:p>
                    <a:p>
                      <a:pPr algn="r" rtl="1"/>
                      <a:endParaRPr lang="ar-AE" sz="1200" b="1" baseline="0" dirty="0" smtClean="0">
                        <a:solidFill>
                          <a:schemeClr val="tx1"/>
                        </a:solidFill>
                        <a:latin typeface="Sakkal Majalla" pitchFamily="2" charset="-78"/>
                        <a:cs typeface="Sakkal Majalla" pitchFamily="2" charset="-78"/>
                      </a:endParaRPr>
                    </a:p>
                    <a:p>
                      <a:pPr algn="r" rtl="1"/>
                      <a:endParaRPr lang="ar-AE" sz="1200" b="1" baseline="0" dirty="0" smtClean="0">
                        <a:solidFill>
                          <a:schemeClr val="tx1"/>
                        </a:solidFill>
                        <a:latin typeface="Sakkal Majalla" pitchFamily="2" charset="-78"/>
                        <a:cs typeface="Sakkal Majalla" pitchFamily="2" charset="-78"/>
                      </a:endParaRPr>
                    </a:p>
                    <a:p>
                      <a:pPr algn="r" rtl="1"/>
                      <a:r>
                        <a:rPr lang="ar-AE" sz="1200" b="1" baseline="0" dirty="0" smtClean="0">
                          <a:solidFill>
                            <a:schemeClr val="tx1"/>
                          </a:solidFill>
                          <a:latin typeface="Sakkal Majalla" pitchFamily="2" charset="-78"/>
                          <a:cs typeface="Sakkal Majalla" pitchFamily="2" charset="-78"/>
                        </a:rPr>
                        <a:t>بعد قراءة القصة ومتابعة الفيديو، ممكن سؤال الطالب عدة أسئلة مثل:</a:t>
                      </a:r>
                    </a:p>
                    <a:p>
                      <a:pPr marL="228600" indent="-228600" algn="r" rtl="1">
                        <a:buFont typeface="+mj-lt"/>
                        <a:buAutoNum type="arabicPeriod"/>
                      </a:pPr>
                      <a:r>
                        <a:rPr lang="ar-AE" sz="1200" b="1" baseline="0" dirty="0" smtClean="0">
                          <a:solidFill>
                            <a:schemeClr val="tx1"/>
                          </a:solidFill>
                          <a:latin typeface="Sakkal Majalla" pitchFamily="2" charset="-78"/>
                          <a:cs typeface="Sakkal Majalla" pitchFamily="2" charset="-78"/>
                        </a:rPr>
                        <a:t>ما هو لون خليفة المفضل؟ ما هي لعبته المفضلة؟ </a:t>
                      </a:r>
                    </a:p>
                    <a:p>
                      <a:pPr marL="228600" indent="-228600" algn="r" rtl="1">
                        <a:buFont typeface="+mj-lt"/>
                        <a:buAutoNum type="arabicPeriod"/>
                      </a:pPr>
                      <a:r>
                        <a:rPr lang="ar-AE" sz="1200" b="1" baseline="0" dirty="0" smtClean="0">
                          <a:solidFill>
                            <a:schemeClr val="tx1"/>
                          </a:solidFill>
                          <a:latin typeface="Sakkal Majalla" pitchFamily="2" charset="-78"/>
                          <a:cs typeface="Sakkal Majalla" pitchFamily="2" charset="-78"/>
                        </a:rPr>
                        <a:t>عندما يسألنا شخص ما سؤالاً هل نجيب أم نصمت؟</a:t>
                      </a:r>
                    </a:p>
                    <a:p>
                      <a:pPr marL="228600" indent="-228600" algn="r" rtl="1">
                        <a:buFont typeface="+mj-lt"/>
                        <a:buAutoNum type="arabicPeriod"/>
                      </a:pPr>
                      <a:r>
                        <a:rPr lang="ar-AE" sz="1200" b="1" baseline="0" dirty="0" smtClean="0">
                          <a:solidFill>
                            <a:schemeClr val="tx1"/>
                          </a:solidFill>
                          <a:latin typeface="Sakkal Majalla" pitchFamily="2" charset="-78"/>
                          <a:cs typeface="Sakkal Majalla" pitchFamily="2" charset="-78"/>
                        </a:rPr>
                        <a:t>هل نجيب باحترام أم بغير احترام؟</a:t>
                      </a:r>
                    </a:p>
                    <a:p>
                      <a:pPr marL="228600" indent="-228600" algn="r" rtl="1">
                        <a:buFont typeface="+mj-lt"/>
                        <a:buAutoNum type="arabicPeriod"/>
                      </a:pPr>
                      <a:r>
                        <a:rPr lang="ar-AE" sz="1200" b="1" baseline="0" dirty="0" smtClean="0">
                          <a:solidFill>
                            <a:schemeClr val="tx1"/>
                          </a:solidFill>
                          <a:latin typeface="Sakkal Majalla" pitchFamily="2" charset="-78"/>
                          <a:cs typeface="Sakkal Majalla" pitchFamily="2" charset="-78"/>
                        </a:rPr>
                        <a:t>يجب علينا أن نركز على السؤال حتى نجيب صح أم خطأ؟</a:t>
                      </a:r>
                    </a:p>
                    <a:p>
                      <a:pPr algn="r" rtl="1"/>
                      <a:endParaRPr lang="ar-AE" sz="1200" b="1" baseline="0" dirty="0">
                        <a:latin typeface="Sakkal Majalla" panose="02000000000000000000" pitchFamily="2" charset="-78"/>
                        <a:cs typeface="Sakkal Majalla" panose="02000000000000000000" pitchFamily="2" charset="-78"/>
                      </a:endParaRPr>
                    </a:p>
                    <a:p>
                      <a:pPr algn="r" rtl="1"/>
                      <a:r>
                        <a:rPr lang="ar-AE" sz="1400" b="1" u="sng" baseline="0" dirty="0" smtClean="0">
                          <a:solidFill>
                            <a:srgbClr val="FF0000"/>
                          </a:solidFill>
                          <a:latin typeface="Sakkal Majalla" panose="02000000000000000000" pitchFamily="2" charset="-78"/>
                          <a:cs typeface="Sakkal Majalla" panose="02000000000000000000" pitchFamily="2" charset="-78"/>
                        </a:rPr>
                        <a:t>الأنشطة </a:t>
                      </a:r>
                      <a:r>
                        <a:rPr lang="ar-AE" sz="1400" b="1" u="sng" baseline="0" dirty="0">
                          <a:solidFill>
                            <a:srgbClr val="FF0000"/>
                          </a:solidFill>
                          <a:latin typeface="Sakkal Majalla" panose="02000000000000000000" pitchFamily="2" charset="-78"/>
                          <a:cs typeface="Sakkal Majalla" panose="02000000000000000000" pitchFamily="2" charset="-78"/>
                        </a:rPr>
                        <a:t>الصفية: </a:t>
                      </a:r>
                      <a:endParaRPr lang="en-US" sz="1400" b="1" u="sng" baseline="0" dirty="0">
                        <a:solidFill>
                          <a:srgbClr val="FF0000"/>
                        </a:solidFill>
                        <a:latin typeface="Sakkal Majalla" panose="02000000000000000000" pitchFamily="2" charset="-78"/>
                        <a:cs typeface="Sakkal Majalla" panose="02000000000000000000" pitchFamily="2" charset="-78"/>
                      </a:endParaRPr>
                    </a:p>
                    <a:p>
                      <a:pPr marL="228600" indent="-228600" algn="r" rtl="1">
                        <a:buFont typeface="+mj-lt"/>
                        <a:buAutoNum type="arabicPeriod"/>
                      </a:pPr>
                      <a:r>
                        <a:rPr lang="ar-AE" sz="1200" b="1" u="none" baseline="0" dirty="0" smtClean="0">
                          <a:latin typeface="Sakkal Majalla" panose="02000000000000000000" pitchFamily="2" charset="-78"/>
                          <a:cs typeface="Sakkal Majalla" panose="02000000000000000000" pitchFamily="2" charset="-78"/>
                        </a:rPr>
                        <a:t>اسئلة عامة تدور حول الطالب و غيره باستخدام الأعواد الخشبية ويقوم الطالب بسحب السؤال و الإجابة عليه. </a:t>
                      </a:r>
                    </a:p>
                    <a:p>
                      <a:pPr marL="228600" indent="-228600" algn="r" rtl="1">
                        <a:buFont typeface="+mj-lt"/>
                        <a:buAutoNum type="arabicPeriod"/>
                      </a:pPr>
                      <a:r>
                        <a:rPr lang="ar-AE" sz="1200" b="1" u="none" baseline="0" dirty="0" smtClean="0">
                          <a:latin typeface="Sakkal Majalla" panose="02000000000000000000" pitchFamily="2" charset="-78"/>
                          <a:cs typeface="Sakkal Majalla" panose="02000000000000000000" pitchFamily="2" charset="-78"/>
                        </a:rPr>
                        <a:t>أسئلة عن الحيوانات و الفواكه و الأرقام و الحروف.</a:t>
                      </a:r>
                    </a:p>
                    <a:p>
                      <a:pPr marL="228600" indent="-228600" algn="r" rtl="1">
                        <a:buFont typeface="+mj-lt"/>
                        <a:buAutoNum type="arabicPeriod"/>
                      </a:pPr>
                      <a:r>
                        <a:rPr lang="ar-AE" sz="1200" b="1" u="none" baseline="0" dirty="0" smtClean="0">
                          <a:latin typeface="Sakkal Majalla" panose="02000000000000000000" pitchFamily="2" charset="-78"/>
                          <a:cs typeface="Sakkal Majalla" panose="02000000000000000000" pitchFamily="2" charset="-78"/>
                        </a:rPr>
                        <a:t>تبادل الأدوار مع الطالب بحيث يسأل المعلم أو يمكن أن يقوم بسؤال أصدقائه.</a:t>
                      </a:r>
                    </a:p>
                    <a:p>
                      <a:pPr marL="228600" indent="-228600" algn="r" rtl="1">
                        <a:buFont typeface="+mj-lt"/>
                        <a:buAutoNum type="arabicPeriod"/>
                      </a:pPr>
                      <a:r>
                        <a:rPr lang="ar-AE" sz="1200" b="1" u="none" baseline="0" dirty="0" smtClean="0">
                          <a:latin typeface="Sakkal Majalla" panose="02000000000000000000" pitchFamily="2" charset="-78"/>
                          <a:cs typeface="Sakkal Majalla" panose="02000000000000000000" pitchFamily="2" charset="-78"/>
                        </a:rPr>
                        <a:t>ممكن استخدام سؤال مع الخيارات.</a:t>
                      </a:r>
                    </a:p>
                    <a:p>
                      <a:pPr marL="228600" indent="-228600" algn="r" rtl="1">
                        <a:buFont typeface="+mj-lt"/>
                        <a:buAutoNum type="arabicPeriod"/>
                      </a:pPr>
                      <a:r>
                        <a:rPr lang="ar-AE" sz="1200" b="1" u="none" baseline="0" dirty="0" smtClean="0">
                          <a:latin typeface="Sakkal Majalla" panose="02000000000000000000" pitchFamily="2" charset="-78"/>
                          <a:cs typeface="Sakkal Majalla" panose="02000000000000000000" pitchFamily="2" charset="-78"/>
                        </a:rPr>
                        <a:t>استخدام بطاقات أرقام و يختار الطالب رقم  وخلف الرقم يوجد سؤال و يحاول الإجابة عليه.</a:t>
                      </a:r>
                    </a:p>
                    <a:p>
                      <a:pPr marL="228600" indent="-228600" algn="r" rtl="1">
                        <a:buFont typeface="+mj-lt"/>
                        <a:buAutoNum type="arabicPeriod"/>
                      </a:pPr>
                      <a:r>
                        <a:rPr lang="ar-AE" sz="1200" b="1" u="none" baseline="0" dirty="0" smtClean="0">
                          <a:latin typeface="Sakkal Majalla" panose="02000000000000000000" pitchFamily="2" charset="-78"/>
                          <a:cs typeface="Sakkal Majalla" panose="02000000000000000000" pitchFamily="2" charset="-78"/>
                        </a:rPr>
                        <a:t>الاعطاء الطالب فرصة لرسم ما يفضله و سؤاله حول ما يرسم و ما تمثله الأشكال التي يرسمها و تحفيزه على الإجابة على الأسئلة.</a:t>
                      </a:r>
                    </a:p>
                    <a:p>
                      <a:pPr marL="228600" indent="-228600" algn="r" rtl="1">
                        <a:buFont typeface="+mj-lt"/>
                        <a:buAutoNum type="arabicPeriod"/>
                      </a:pPr>
                      <a:r>
                        <a:rPr lang="ar-AE" sz="1200" b="1" u="none" baseline="0" dirty="0" smtClean="0">
                          <a:latin typeface="Sakkal Majalla" panose="02000000000000000000" pitchFamily="2" charset="-78"/>
                          <a:cs typeface="Sakkal Majalla" panose="02000000000000000000" pitchFamily="2" charset="-78"/>
                        </a:rPr>
                        <a:t>طرح مواقف مختلفة من الواقع (مواضيع عامة عن خبر اذيع به و يكون مناسب لعمره أو  قصة شخص ما فيها العبرة أو عن الفضاء و هكذا) وسؤاله عنها بطريقة مسلية و ممتعة و سؤاله و اعطاءه الفرصة للتحدث عن الموضوع.</a:t>
                      </a:r>
                    </a:p>
                    <a:p>
                      <a:pPr marL="0" indent="0" algn="r" rtl="1">
                        <a:buFont typeface="+mj-lt"/>
                        <a:buNone/>
                      </a:pPr>
                      <a:endParaRPr lang="ar-AE" sz="1200" b="1" u="none" baseline="0" dirty="0" smtClean="0">
                        <a:latin typeface="Sakkal Majalla" panose="02000000000000000000" pitchFamily="2" charset="-78"/>
                        <a:cs typeface="Sakkal Majalla" panose="02000000000000000000" pitchFamily="2" charset="-78"/>
                      </a:endParaRPr>
                    </a:p>
                    <a:p>
                      <a:pPr marL="228600" indent="-228600" algn="r" rtl="1">
                        <a:buFont typeface="+mj-lt"/>
                        <a:buAutoNum type="arabicPeriod" startAt="4"/>
                      </a:pPr>
                      <a:endParaRPr lang="ar-AE" sz="1200" b="1" u="none" baseline="0" dirty="0" smtClean="0">
                        <a:latin typeface="Sakkal Majalla" panose="02000000000000000000" pitchFamily="2" charset="-78"/>
                        <a:cs typeface="Sakkal Majalla" panose="02000000000000000000" pitchFamily="2" charset="-78"/>
                      </a:endParaRPr>
                    </a:p>
                    <a:p>
                      <a:pPr marL="0" indent="0" algn="r" rtl="1">
                        <a:buFont typeface="+mj-lt"/>
                        <a:buNone/>
                      </a:pPr>
                      <a:endParaRPr lang="ar-AE" sz="1200" b="1" u="none" baseline="0" dirty="0" smtClean="0">
                        <a:latin typeface="Sakkal Majalla" panose="02000000000000000000" pitchFamily="2" charset="-78"/>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c hMerge="1">
                  <a:txBody>
                    <a:bodyPr/>
                    <a:lstStyle/>
                    <a:p>
                      <a:endParaRPr lang="en-US"/>
                    </a:p>
                  </a:txBody>
                  <a:tcPr/>
                </a:tc>
                <a:tc>
                  <a:txBody>
                    <a:bodyPr/>
                    <a:lstStyle/>
                    <a:p>
                      <a:pPr algn="ctr" rtl="1"/>
                      <a:endParaRPr lang="ar-AE" sz="1400" b="1" dirty="0">
                        <a:latin typeface="Sakkal Majalla" panose="02000000000000000000" pitchFamily="2" charset="-78"/>
                        <a:cs typeface="Sakkal Majalla" panose="02000000000000000000" pitchFamily="2" charset="-78"/>
                      </a:endParaRPr>
                    </a:p>
                    <a:p>
                      <a:pPr algn="ctr" rtl="1"/>
                      <a:r>
                        <a:rPr lang="ar-AE" sz="1400" b="1" dirty="0">
                          <a:latin typeface="Sakkal Majalla" panose="02000000000000000000" pitchFamily="2" charset="-78"/>
                          <a:cs typeface="Sakkal Majalla" panose="02000000000000000000" pitchFamily="2" charset="-78"/>
                        </a:rPr>
                        <a:t>كتاب</a:t>
                      </a:r>
                      <a:r>
                        <a:rPr lang="ar-AE" sz="1400" b="1" baseline="0" dirty="0">
                          <a:latin typeface="Sakkal Majalla" panose="02000000000000000000" pitchFamily="2" charset="-78"/>
                          <a:cs typeface="Sakkal Majalla" panose="02000000000000000000" pitchFamily="2" charset="-78"/>
                        </a:rPr>
                        <a:t> الطالب </a:t>
                      </a: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3"/>
                  </a:ext>
                </a:extLst>
              </a:tr>
            </a:tbl>
          </a:graphicData>
        </a:graphic>
      </p:graphicFrame>
      <p:sp>
        <p:nvSpPr>
          <p:cNvPr id="9" name="Date Placeholder 8"/>
          <p:cNvSpPr>
            <a:spLocks noGrp="1"/>
          </p:cNvSpPr>
          <p:nvPr>
            <p:ph type="dt" sz="half" idx="10"/>
          </p:nvPr>
        </p:nvSpPr>
        <p:spPr/>
        <p:txBody>
          <a:bodyPr/>
          <a:lstStyle/>
          <a:p>
            <a:fld id="{F81D01CF-05FC-40DD-9306-5E37CEF60A8F}" type="datetime3">
              <a:rPr lang="en-US" smtClean="0"/>
              <a:t>23 August 2020</a:t>
            </a:fld>
            <a:endParaRPr lang="en-GB" dirty="0"/>
          </a:p>
        </p:txBody>
      </p:sp>
      <p:sp>
        <p:nvSpPr>
          <p:cNvPr id="15" name="Slide Number Placeholder 14"/>
          <p:cNvSpPr>
            <a:spLocks noGrp="1"/>
          </p:cNvSpPr>
          <p:nvPr>
            <p:ph type="sldNum" sz="quarter" idx="12"/>
          </p:nvPr>
        </p:nvSpPr>
        <p:spPr/>
        <p:txBody>
          <a:bodyPr/>
          <a:lstStyle/>
          <a:p>
            <a:fld id="{60F9F505-338F-4A63-8E60-F3E66EC2060F}" type="slidenum">
              <a:rPr lang="en-GB" smtClean="0"/>
              <a:t>2</a:t>
            </a:fld>
            <a:endParaRPr lang="en-GB"/>
          </a:p>
        </p:txBody>
      </p:sp>
      <p:sp>
        <p:nvSpPr>
          <p:cNvPr id="10" name="TextBox 9"/>
          <p:cNvSpPr txBox="1"/>
          <p:nvPr/>
        </p:nvSpPr>
        <p:spPr>
          <a:xfrm>
            <a:off x="7274333" y="2216795"/>
            <a:ext cx="1726632" cy="307777"/>
          </a:xfrm>
          <a:prstGeom prst="rect">
            <a:avLst/>
          </a:prstGeom>
        </p:spPr>
        <p:style>
          <a:lnRef idx="2">
            <a:schemeClr val="accent4"/>
          </a:lnRef>
          <a:fillRef idx="1">
            <a:schemeClr val="lt1"/>
          </a:fillRef>
          <a:effectRef idx="0">
            <a:schemeClr val="accent4"/>
          </a:effectRef>
          <a:fontRef idx="minor">
            <a:schemeClr val="dk1"/>
          </a:fontRef>
        </p:style>
        <p:txBody>
          <a:bodyPr wrap="square" rtlCol="0">
            <a:spAutoFit/>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ar-AE" sz="1400" b="1" i="0" u="none" strike="noStrike" kern="1200" cap="none" spc="0" normalizeH="0" baseline="0" noProof="0" dirty="0" smtClean="0">
                <a:ln>
                  <a:noFill/>
                </a:ln>
                <a:solidFill>
                  <a:srgbClr val="FF0000"/>
                </a:solidFill>
                <a:effectLst/>
                <a:uLnTx/>
                <a:uFillTx/>
                <a:latin typeface="Arial" panose="020B0604020202020204" pitchFamily="34" charset="0"/>
                <a:ea typeface="+mn-ea"/>
                <a:cs typeface="Arial" panose="020B0604020202020204" pitchFamily="34" charset="0"/>
              </a:rPr>
              <a:t>أنشودة ركّز</a:t>
            </a:r>
            <a:endParaRPr kumimoji="0" lang="en-GB" sz="1400" b="1" i="0" u="none" strike="noStrike" kern="1200" cap="none" spc="0" normalizeH="0" baseline="0" noProof="0" dirty="0">
              <a:ln>
                <a:noFill/>
              </a:ln>
              <a:solidFill>
                <a:srgbClr val="FF0000"/>
              </a:solidFill>
              <a:effectLst/>
              <a:uLnTx/>
              <a:uFillTx/>
              <a:latin typeface="Arial" panose="020B0604020202020204" pitchFamily="34" charset="0"/>
              <a:ea typeface="+mn-ea"/>
              <a:cs typeface="Arial" panose="020B0604020202020204" pitchFamily="34" charset="0"/>
            </a:endParaRPr>
          </a:p>
        </p:txBody>
      </p:sp>
      <p:sp>
        <p:nvSpPr>
          <p:cNvPr id="12" name="Rounded Rectangle 11"/>
          <p:cNvSpPr/>
          <p:nvPr/>
        </p:nvSpPr>
        <p:spPr>
          <a:xfrm>
            <a:off x="6052540" y="2639350"/>
            <a:ext cx="4170217" cy="601489"/>
          </a:xfrm>
          <a:prstGeom prst="roundRect">
            <a:avLst/>
          </a:prstGeom>
        </p:spPr>
        <p:style>
          <a:lnRef idx="2">
            <a:schemeClr val="accent4"/>
          </a:lnRef>
          <a:fillRef idx="1">
            <a:schemeClr val="lt1"/>
          </a:fillRef>
          <a:effectRef idx="0">
            <a:schemeClr val="accent4"/>
          </a:effectRef>
          <a:fontRef idx="minor">
            <a:schemeClr val="dk1"/>
          </a:fontRef>
        </p:style>
        <p:txBody>
          <a:bodyPr rtlCol="0" anchor="ctr"/>
          <a:lstStyle/>
          <a:p>
            <a:pPr algn="ctr"/>
            <a:endParaRPr lang="en-US" dirty="0"/>
          </a:p>
        </p:txBody>
      </p:sp>
      <p:sp>
        <p:nvSpPr>
          <p:cNvPr id="13" name="TextBox 12"/>
          <p:cNvSpPr txBox="1"/>
          <p:nvPr/>
        </p:nvSpPr>
        <p:spPr>
          <a:xfrm>
            <a:off x="6188605" y="2822322"/>
            <a:ext cx="3898087" cy="307777"/>
          </a:xfrm>
          <a:prstGeom prst="rect">
            <a:avLst/>
          </a:prstGeom>
          <a:solidFill>
            <a:schemeClr val="accent4">
              <a:lumMod val="20000"/>
              <a:lumOff val="80000"/>
            </a:schemeClr>
          </a:solidFill>
        </p:spPr>
        <p:txBody>
          <a:bodyPr wrap="square" rtlCol="0">
            <a:spAutoFit/>
          </a:bodyPr>
          <a:lstStyle/>
          <a:p>
            <a:pPr lvl="0" algn="ctr">
              <a:defRPr/>
            </a:pPr>
            <a:r>
              <a:rPr lang="en-US" sz="1400" dirty="0">
                <a:solidFill>
                  <a:prstClr val="black"/>
                </a:solidFill>
                <a:latin typeface="Sakkal Majalla" panose="02000000000000000000" pitchFamily="2" charset="-78"/>
                <a:cs typeface="Sakkal Majalla" panose="02000000000000000000" pitchFamily="2" charset="-78"/>
                <a:hlinkClick r:id="rId3"/>
              </a:rPr>
              <a:t>https://</a:t>
            </a:r>
            <a:r>
              <a:rPr lang="en-US" sz="1400" dirty="0" smtClean="0">
                <a:solidFill>
                  <a:prstClr val="black"/>
                </a:solidFill>
                <a:latin typeface="Sakkal Majalla" panose="02000000000000000000" pitchFamily="2" charset="-78"/>
                <a:cs typeface="Sakkal Majalla" panose="02000000000000000000" pitchFamily="2" charset="-78"/>
                <a:hlinkClick r:id="rId3"/>
              </a:rPr>
              <a:t>youtu.be/wstSg_cQlvE</a:t>
            </a:r>
            <a:r>
              <a:rPr lang="ar-AE" sz="1400" dirty="0" smtClean="0">
                <a:solidFill>
                  <a:prstClr val="black"/>
                </a:solidFill>
                <a:latin typeface="Sakkal Majalla" panose="02000000000000000000" pitchFamily="2" charset="-78"/>
                <a:cs typeface="Sakkal Majalla" panose="02000000000000000000" pitchFamily="2" charset="-78"/>
              </a:rPr>
              <a:t> </a:t>
            </a:r>
            <a:endParaRPr lang="en-US" sz="1400" dirty="0">
              <a:solidFill>
                <a:prstClr val="black"/>
              </a:solidFill>
              <a:latin typeface="Sakkal Majalla" panose="02000000000000000000" pitchFamily="2" charset="-78"/>
              <a:cs typeface="Sakkal Majalla" panose="02000000000000000000" pitchFamily="2" charset="-78"/>
            </a:endParaRPr>
          </a:p>
        </p:txBody>
      </p:sp>
      <p:pic>
        <p:nvPicPr>
          <p:cNvPr id="2050" name="Picture 2" descr="Sign-in question that says Do you like chocolates or cookies? with response cards that say chocolates and cookies. Students wrote their initials under their response."/>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06470" y="3606832"/>
            <a:ext cx="1271715" cy="1593497"/>
          </a:xfrm>
          <a:prstGeom prst="rect">
            <a:avLst/>
          </a:prstGeom>
          <a:ln>
            <a:noFill/>
          </a:ln>
          <a:effectLst>
            <a:outerShdw blurRad="190500" algn="tl" rotWithShape="0">
              <a:srgbClr val="000000">
                <a:alpha val="70000"/>
              </a:srgbClr>
            </a:outerShdw>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7381549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578069" y="98386"/>
            <a:ext cx="184731" cy="461665"/>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ar-AE" sz="2400" b="1" i="0" u="none" strike="noStrike" kern="1200" cap="none" spc="0" normalizeH="0" baseline="0" noProof="0" dirty="0">
              <a:ln>
                <a:noFill/>
              </a:ln>
              <a:solidFill>
                <a:prstClr val="black"/>
              </a:solidFill>
              <a:effectLst/>
              <a:uLnTx/>
              <a:uFillTx/>
              <a:latin typeface="Calibri" panose="020F0502020204030204"/>
              <a:ea typeface="+mn-ea"/>
              <a:cs typeface="Arial" panose="020B0604020202020204" pitchFamily="34" charset="0"/>
            </a:endParaRPr>
          </a:p>
        </p:txBody>
      </p:sp>
      <p:graphicFrame>
        <p:nvGraphicFramePr>
          <p:cNvPr id="3" name="Table 2"/>
          <p:cNvGraphicFramePr>
            <a:graphicFrameLocks noGrp="1"/>
          </p:cNvGraphicFramePr>
          <p:nvPr>
            <p:extLst>
              <p:ext uri="{D42A27DB-BD31-4B8C-83A1-F6EECF244321}">
                <p14:modId xmlns:p14="http://schemas.microsoft.com/office/powerpoint/2010/main" val="2842067689"/>
              </p:ext>
            </p:extLst>
          </p:nvPr>
        </p:nvGraphicFramePr>
        <p:xfrm>
          <a:off x="220976" y="560051"/>
          <a:ext cx="11804073" cy="5329912"/>
        </p:xfrm>
        <a:graphic>
          <a:graphicData uri="http://schemas.openxmlformats.org/drawingml/2006/table">
            <a:tbl>
              <a:tblPr firstRow="1" bandRow="1">
                <a:tableStyleId>{5940675A-B579-460E-94D1-54222C63F5DA}</a:tableStyleId>
              </a:tblPr>
              <a:tblGrid>
                <a:gridCol w="10833455">
                  <a:extLst>
                    <a:ext uri="{9D8B030D-6E8A-4147-A177-3AD203B41FA5}">
                      <a16:colId xmlns:a16="http://schemas.microsoft.com/office/drawing/2014/main" val="20000"/>
                    </a:ext>
                  </a:extLst>
                </a:gridCol>
                <a:gridCol w="970618">
                  <a:extLst>
                    <a:ext uri="{9D8B030D-6E8A-4147-A177-3AD203B41FA5}">
                      <a16:colId xmlns:a16="http://schemas.microsoft.com/office/drawing/2014/main" val="20001"/>
                    </a:ext>
                  </a:extLst>
                </a:gridCol>
              </a:tblGrid>
              <a:tr h="2817961">
                <a:tc>
                  <a:txBody>
                    <a:bodyPr/>
                    <a:lstStyle/>
                    <a:p>
                      <a:pPr algn="r" rtl="1"/>
                      <a:r>
                        <a:rPr lang="ar-AE" sz="1200" b="1" u="none" baseline="0" dirty="0">
                          <a:solidFill>
                            <a:srgbClr val="FF0000"/>
                          </a:solidFill>
                          <a:latin typeface="Sakkal Majalla" panose="02000000000000000000" pitchFamily="2" charset="-78"/>
                          <a:cs typeface="Sakkal Majalla" panose="02000000000000000000" pitchFamily="2" charset="-78"/>
                        </a:rPr>
                        <a:t>الحصة الدراسية:</a:t>
                      </a:r>
                      <a:endParaRPr lang="ar-AE" sz="1200" b="1" u="none" baseline="0" dirty="0">
                        <a:latin typeface="Sakkal Majalla" panose="02000000000000000000" pitchFamily="2" charset="-78"/>
                        <a:cs typeface="Sakkal Majalla" panose="02000000000000000000" pitchFamily="2" charset="-78"/>
                      </a:endParaRPr>
                    </a:p>
                    <a:p>
                      <a:pPr algn="r" rtl="1" fontAlgn="ctr"/>
                      <a:r>
                        <a:rPr lang="ar-AE" sz="1200" b="1" u="none" baseline="0" dirty="0">
                          <a:latin typeface="Sakkal Majalla" panose="02000000000000000000" pitchFamily="2" charset="-78"/>
                          <a:cs typeface="Sakkal Majalla" panose="02000000000000000000" pitchFamily="2" charset="-78"/>
                        </a:rPr>
                        <a:t> </a:t>
                      </a:r>
                      <a:r>
                        <a:rPr lang="ar-AE" sz="1200" b="1" u="none" baseline="0" dirty="0">
                          <a:solidFill>
                            <a:schemeClr val="tx1"/>
                          </a:solidFill>
                          <a:latin typeface="Sakkal Majalla" panose="02000000000000000000" pitchFamily="2" charset="-78"/>
                          <a:cs typeface="Sakkal Majalla" panose="02000000000000000000" pitchFamily="2" charset="-78"/>
                        </a:rPr>
                        <a:t>الهدف الرئيسي هو أن </a:t>
                      </a:r>
                      <a:r>
                        <a:rPr lang="ar-AE" sz="1200" b="1" i="0" u="none" strike="noStrike" dirty="0" smtClean="0">
                          <a:solidFill>
                            <a:srgbClr val="000000"/>
                          </a:solidFill>
                          <a:effectLst/>
                          <a:latin typeface="Sakkal Majalla" panose="02000000000000000000" pitchFamily="2" charset="-78"/>
                          <a:cs typeface="Sakkal Majalla" panose="02000000000000000000" pitchFamily="2" charset="-78"/>
                        </a:rPr>
                        <a:t> يستجيب  الطالب للأسئلة الموجه إليه.</a:t>
                      </a:r>
                    </a:p>
                    <a:p>
                      <a:pPr algn="r" rtl="1" fontAlgn="ctr"/>
                      <a:r>
                        <a:rPr lang="ar-AE" sz="1200" b="1" u="none" baseline="0" dirty="0" smtClean="0">
                          <a:solidFill>
                            <a:schemeClr val="tx1"/>
                          </a:solidFill>
                          <a:latin typeface="Sakkal Majalla" panose="02000000000000000000" pitchFamily="2" charset="-78"/>
                          <a:cs typeface="Sakkal Majalla" panose="02000000000000000000" pitchFamily="2" charset="-78"/>
                        </a:rPr>
                        <a:t>أهداف أخرى:تعلم مفردات جديدة، زيادة قوة التركيز  و الانتباه لدى الطالب، تحفيز الطالب على الاستجابة المناسبة للمحيط. غرس قيم أخلاقية .</a:t>
                      </a:r>
                    </a:p>
                    <a:p>
                      <a:pPr marL="228600" indent="-228600" algn="r" rtl="1">
                        <a:buFont typeface="+mj-lt"/>
                        <a:buAutoNum type="arabicPeriod"/>
                      </a:pPr>
                      <a:r>
                        <a:rPr lang="ar-AE" sz="1200" b="1" u="none" baseline="0" dirty="0" smtClean="0">
                          <a:solidFill>
                            <a:schemeClr val="tx1"/>
                          </a:solidFill>
                          <a:latin typeface="Sakkal Majalla" panose="02000000000000000000" pitchFamily="2" charset="-78"/>
                          <a:cs typeface="Sakkal Majalla" panose="02000000000000000000" pitchFamily="2" charset="-78"/>
                        </a:rPr>
                        <a:t> </a:t>
                      </a:r>
                      <a:r>
                        <a:rPr lang="ar-AE" sz="1200" b="1" u="none" baseline="0" dirty="0">
                          <a:solidFill>
                            <a:schemeClr val="tx1"/>
                          </a:solidFill>
                          <a:latin typeface="Sakkal Majalla" panose="02000000000000000000" pitchFamily="2" charset="-78"/>
                          <a:cs typeface="Sakkal Majalla" panose="02000000000000000000" pitchFamily="2" charset="-78"/>
                        </a:rPr>
                        <a:t>تشغيل الفيديو الخاص بالدرس.</a:t>
                      </a:r>
                    </a:p>
                    <a:p>
                      <a:pPr marL="228600" indent="-228600" algn="r" rtl="1">
                        <a:buFont typeface="+mj-lt"/>
                        <a:buAutoNum type="arabicPeriod"/>
                      </a:pPr>
                      <a:r>
                        <a:rPr lang="ar-AE" sz="1200" b="1" u="none" baseline="0" dirty="0" smtClean="0">
                          <a:solidFill>
                            <a:schemeClr val="tx1"/>
                          </a:solidFill>
                          <a:latin typeface="Sakkal Majalla" panose="02000000000000000000" pitchFamily="2" charset="-78"/>
                          <a:cs typeface="Sakkal Majalla" panose="02000000000000000000" pitchFamily="2" charset="-78"/>
                        </a:rPr>
                        <a:t>تنفيذ </a:t>
                      </a:r>
                      <a:r>
                        <a:rPr lang="ar-AE" sz="1200" b="1" u="none" baseline="0" dirty="0">
                          <a:solidFill>
                            <a:schemeClr val="tx1"/>
                          </a:solidFill>
                          <a:latin typeface="Sakkal Majalla" panose="02000000000000000000" pitchFamily="2" charset="-78"/>
                          <a:cs typeface="Sakkal Majalla" panose="02000000000000000000" pitchFamily="2" charset="-78"/>
                        </a:rPr>
                        <a:t>التمارين والأنشطة الصفية داخل الغرفة الصفية </a:t>
                      </a:r>
                      <a:r>
                        <a:rPr lang="ar-AE" sz="1200" b="1" u="none" baseline="0" dirty="0" smtClean="0">
                          <a:solidFill>
                            <a:schemeClr val="tx1"/>
                          </a:solidFill>
                          <a:latin typeface="Sakkal Majalla" panose="02000000000000000000" pitchFamily="2" charset="-78"/>
                          <a:cs typeface="Sakkal Majalla" panose="02000000000000000000" pitchFamily="2" charset="-78"/>
                        </a:rPr>
                        <a:t>عمليا و كتابيا.</a:t>
                      </a:r>
                    </a:p>
                    <a:p>
                      <a:pPr marL="228600" indent="-228600" algn="r" rtl="1">
                        <a:buFont typeface="+mj-lt"/>
                        <a:buAutoNum type="arabicPeriod"/>
                      </a:pPr>
                      <a:r>
                        <a:rPr lang="ar-AE" sz="1200" b="1" u="none" baseline="0" dirty="0" smtClean="0">
                          <a:solidFill>
                            <a:schemeClr val="tx1"/>
                          </a:solidFill>
                          <a:latin typeface="Sakkal Majalla" panose="02000000000000000000" pitchFamily="2" charset="-78"/>
                          <a:cs typeface="Sakkal Majalla" panose="02000000000000000000" pitchFamily="2" charset="-78"/>
                        </a:rPr>
                        <a:t>للمعلم حرية ابتكار أنشطة اضافية. </a:t>
                      </a:r>
                    </a:p>
                    <a:p>
                      <a:pPr marL="0" indent="0" algn="r" rtl="1">
                        <a:buNone/>
                      </a:pPr>
                      <a:r>
                        <a:rPr lang="ar-AE" sz="1200" b="1" u="none" baseline="0" dirty="0" smtClean="0">
                          <a:solidFill>
                            <a:srgbClr val="FF0000"/>
                          </a:solidFill>
                          <a:latin typeface="Sakkal Majalla" panose="02000000000000000000" pitchFamily="2" charset="-78"/>
                          <a:cs typeface="Sakkal Majalla" panose="02000000000000000000" pitchFamily="2" charset="-78"/>
                        </a:rPr>
                        <a:t>النشاط </a:t>
                      </a:r>
                      <a:r>
                        <a:rPr lang="ar-AE" sz="1200" b="1" u="none" baseline="0" dirty="0">
                          <a:solidFill>
                            <a:srgbClr val="FF0000"/>
                          </a:solidFill>
                          <a:latin typeface="Sakkal Majalla" panose="02000000000000000000" pitchFamily="2" charset="-78"/>
                          <a:cs typeface="Sakkal Majalla" panose="02000000000000000000" pitchFamily="2" charset="-78"/>
                        </a:rPr>
                        <a:t>الرياضي  </a:t>
                      </a:r>
                    </a:p>
                    <a:p>
                      <a:pPr algn="r" rtl="1"/>
                      <a:r>
                        <a:rPr lang="ar-AE" sz="1200" b="1" u="none" baseline="0" dirty="0">
                          <a:solidFill>
                            <a:schemeClr val="tx1"/>
                          </a:solidFill>
                          <a:latin typeface="Sakkal Majalla" panose="02000000000000000000" pitchFamily="2" charset="-78"/>
                          <a:cs typeface="Sakkal Majalla" panose="02000000000000000000" pitchFamily="2" charset="-78"/>
                        </a:rPr>
                        <a:t>ان يقوم </a:t>
                      </a:r>
                      <a:r>
                        <a:rPr lang="ar-AE" sz="1200" b="1" u="none" baseline="0" dirty="0" smtClean="0">
                          <a:solidFill>
                            <a:schemeClr val="tx1"/>
                          </a:solidFill>
                          <a:latin typeface="Sakkal Majalla" panose="02000000000000000000" pitchFamily="2" charset="-78"/>
                          <a:cs typeface="Sakkal Majalla" panose="02000000000000000000" pitchFamily="2" charset="-78"/>
                        </a:rPr>
                        <a:t>المعلم باعداد مسابقة الكنز حيث يقوم فيها الطالب عند الإجابة على سؤال التحرك بخطوة نحو الكنز وهكذا.</a:t>
                      </a:r>
                    </a:p>
                    <a:p>
                      <a:pPr algn="r" rtl="1"/>
                      <a:r>
                        <a:rPr lang="ar-AE" sz="1200" b="1" u="none" baseline="0" dirty="0" smtClean="0">
                          <a:solidFill>
                            <a:srgbClr val="FF0000"/>
                          </a:solidFill>
                          <a:latin typeface="Sakkal Majalla" panose="02000000000000000000" pitchFamily="2" charset="-78"/>
                          <a:cs typeface="Sakkal Majalla" panose="02000000000000000000" pitchFamily="2" charset="-78"/>
                        </a:rPr>
                        <a:t>النشاط </a:t>
                      </a:r>
                      <a:r>
                        <a:rPr lang="ar-AE" sz="1200" b="1" u="none" baseline="0" dirty="0">
                          <a:solidFill>
                            <a:srgbClr val="FF0000"/>
                          </a:solidFill>
                          <a:latin typeface="Sakkal Majalla" panose="02000000000000000000" pitchFamily="2" charset="-78"/>
                          <a:cs typeface="Sakkal Majalla" panose="02000000000000000000" pitchFamily="2" charset="-78"/>
                        </a:rPr>
                        <a:t>الفني: </a:t>
                      </a:r>
                    </a:p>
                    <a:p>
                      <a:pPr algn="r" rtl="1"/>
                      <a:r>
                        <a:rPr lang="ar-AE" sz="1200" b="1" u="none" baseline="0" dirty="0" smtClean="0">
                          <a:solidFill>
                            <a:schemeClr val="tx1"/>
                          </a:solidFill>
                          <a:latin typeface="Sakkal Majalla" panose="02000000000000000000" pitchFamily="2" charset="-78"/>
                          <a:cs typeface="Sakkal Majalla" panose="02000000000000000000" pitchFamily="2" charset="-78"/>
                        </a:rPr>
                        <a:t>القيام بعرض مسرحي تقوم فيه الدمى بالتعرف على بعضها البعض من خلال سؤال و جواب. ثم بعدها يمنح الطالب فرصة لسؤال الدمى كذلك.</a:t>
                      </a:r>
                    </a:p>
                    <a:p>
                      <a:pPr algn="r" rtl="1"/>
                      <a:r>
                        <a:rPr lang="ar-AE" sz="1200" b="1" u="none" baseline="0" dirty="0" smtClean="0">
                          <a:solidFill>
                            <a:srgbClr val="FF0000"/>
                          </a:solidFill>
                          <a:latin typeface="Sakkal Majalla" panose="02000000000000000000" pitchFamily="2" charset="-78"/>
                          <a:cs typeface="Sakkal Majalla" panose="02000000000000000000" pitchFamily="2" charset="-78"/>
                        </a:rPr>
                        <a:t>النشاط </a:t>
                      </a:r>
                      <a:r>
                        <a:rPr lang="ar-AE" sz="1200" b="1" u="none" baseline="0" dirty="0">
                          <a:solidFill>
                            <a:srgbClr val="FF0000"/>
                          </a:solidFill>
                          <a:latin typeface="Sakkal Majalla" panose="02000000000000000000" pitchFamily="2" charset="-78"/>
                          <a:cs typeface="Sakkal Majalla" panose="02000000000000000000" pitchFamily="2" charset="-78"/>
                        </a:rPr>
                        <a:t>الموسيقى:</a:t>
                      </a:r>
                    </a:p>
                    <a:p>
                      <a:pPr algn="r" rtl="1"/>
                      <a:r>
                        <a:rPr lang="ar-AE" sz="1200" b="1" u="none" baseline="0" dirty="0" smtClean="0">
                          <a:solidFill>
                            <a:schemeClr val="tx1"/>
                          </a:solidFill>
                          <a:latin typeface="Sakkal Majalla" panose="02000000000000000000" pitchFamily="2" charset="-78"/>
                          <a:cs typeface="Sakkal Majalla" panose="02000000000000000000" pitchFamily="2" charset="-78"/>
                        </a:rPr>
                        <a:t>أناشيد فيها أسئلة.</a:t>
                      </a:r>
                      <a:endParaRPr lang="ar-AE" sz="1200" b="1" u="none" baseline="0" dirty="0">
                        <a:solidFill>
                          <a:schemeClr val="tx1"/>
                        </a:solidFill>
                        <a:latin typeface="Sakkal Majalla" panose="02000000000000000000" pitchFamily="2" charset="-78"/>
                        <a:cs typeface="Sakkal Majalla" panose="02000000000000000000" pitchFamily="2" charset="-78"/>
                      </a:endParaRPr>
                    </a:p>
                  </a:txBody>
                  <a:tcP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tcPr>
                </a:tc>
                <a:tc>
                  <a:txBody>
                    <a:bodyPr/>
                    <a:lstStyle/>
                    <a:p>
                      <a:pPr algn="ctr" rtl="1"/>
                      <a:endParaRPr lang="ar-AE" sz="1400" b="1" baseline="0" dirty="0">
                        <a:latin typeface="Sakkal Majalla" panose="02000000000000000000" pitchFamily="2" charset="-78"/>
                        <a:cs typeface="Sakkal Majalla" panose="02000000000000000000" pitchFamily="2" charset="-78"/>
                      </a:endParaRPr>
                    </a:p>
                    <a:p>
                      <a:pPr algn="ctr" rtl="1"/>
                      <a:r>
                        <a:rPr lang="ar-AE" sz="1400" b="1" baseline="0" dirty="0">
                          <a:latin typeface="Sakkal Majalla" panose="02000000000000000000" pitchFamily="2" charset="-78"/>
                          <a:cs typeface="Sakkal Majalla" panose="02000000000000000000" pitchFamily="2" charset="-78"/>
                        </a:rPr>
                        <a:t>دليل للمعلم</a:t>
                      </a:r>
                    </a:p>
                    <a:p>
                      <a:pPr algn="ctr" rtl="1"/>
                      <a:endParaRPr lang="ar-AE" sz="1400" b="1" baseline="0" dirty="0">
                        <a:latin typeface="Sakkal Majalla" panose="02000000000000000000" pitchFamily="2" charset="-78"/>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tcPr>
                </a:tc>
                <a:extLst>
                  <a:ext uri="{0D108BD9-81ED-4DB2-BD59-A6C34878D82A}">
                    <a16:rowId xmlns:a16="http://schemas.microsoft.com/office/drawing/2014/main" val="10000"/>
                  </a:ext>
                </a:extLst>
              </a:tr>
              <a:tr h="544929">
                <a:tc>
                  <a:txBody>
                    <a:bodyPr/>
                    <a:lstStyle/>
                    <a:p>
                      <a:pPr algn="r" rtl="1"/>
                      <a:r>
                        <a:rPr lang="ar-AE" sz="1200" b="1" dirty="0" smtClean="0">
                          <a:latin typeface="Sakkal Majalla" panose="02000000000000000000" pitchFamily="2" charset="-78"/>
                          <a:cs typeface="Sakkal Majalla" panose="02000000000000000000" pitchFamily="2" charset="-78"/>
                        </a:rPr>
                        <a:t> قـم بإرسـال ملاحظـة جيـدة لولي الأمـر الطالب الذي</a:t>
                      </a:r>
                      <a:r>
                        <a:rPr lang="ar-AE" sz="1200" b="1" baseline="0" dirty="0" smtClean="0">
                          <a:latin typeface="Sakkal Majalla" panose="02000000000000000000" pitchFamily="2" charset="-78"/>
                          <a:cs typeface="Sakkal Majalla" panose="02000000000000000000" pitchFamily="2" charset="-78"/>
                        </a:rPr>
                        <a:t> </a:t>
                      </a:r>
                      <a:r>
                        <a:rPr lang="ar-AE" sz="1200" b="1" dirty="0" smtClean="0">
                          <a:latin typeface="Sakkal Majalla" panose="02000000000000000000" pitchFamily="2" charset="-78"/>
                          <a:cs typeface="Sakkal Majalla" panose="02000000000000000000" pitchFamily="2" charset="-78"/>
                        </a:rPr>
                        <a:t>يتـمـيـز</a:t>
                      </a:r>
                      <a:r>
                        <a:rPr lang="ar-AE" sz="1200" b="1" baseline="0" dirty="0" smtClean="0">
                          <a:latin typeface="Sakkal Majalla" panose="02000000000000000000" pitchFamily="2" charset="-78"/>
                          <a:cs typeface="Sakkal Majalla" panose="02000000000000000000" pitchFamily="2" charset="-78"/>
                        </a:rPr>
                        <a:t> </a:t>
                      </a:r>
                      <a:r>
                        <a:rPr lang="ar-AE" sz="1200" b="1" dirty="0" smtClean="0">
                          <a:latin typeface="Sakkal Majalla" panose="02000000000000000000" pitchFamily="2" charset="-78"/>
                          <a:cs typeface="Sakkal Majalla" panose="02000000000000000000" pitchFamily="2" charset="-78"/>
                        </a:rPr>
                        <a:t>بالإصـغـاء الـجـيـد و الإجابة الرائعة له وإعلامه بأن هـذه الرسـالـة لوالـدك / لوالدتـك عـلى أنـك طالـب مجتهـد (شاطر) وأشر لولي الأمـر أن يـقـومـوا بـمـكـافـئـة الـطفـل فـي الـمـنـزل عـلى مـا قـام بـه فـي الـمـؤسسـة مـن جهـد وعـمـل مـمـيـز يــشكـر عـليـه .</a:t>
                      </a:r>
                      <a:endParaRPr lang="ar-AE" sz="1200" b="1" dirty="0">
                        <a:latin typeface="Sakkal Majalla" panose="02000000000000000000" pitchFamily="2" charset="-78"/>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ar-AE" sz="1400" b="1" baseline="0" dirty="0">
                          <a:latin typeface="Sakkal Majalla" panose="02000000000000000000" pitchFamily="2" charset="-78"/>
                          <a:cs typeface="Sakkal Majalla" panose="02000000000000000000" pitchFamily="2" charset="-78"/>
                        </a:rPr>
                        <a:t>الواجب المنزلي </a:t>
                      </a:r>
                      <a:endParaRPr lang="en-US" sz="1400" b="1" dirty="0">
                        <a:latin typeface="Sakkal Majalla" panose="02000000000000000000" pitchFamily="2" charset="-78"/>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tcPr>
                </a:tc>
                <a:extLst>
                  <a:ext uri="{0D108BD9-81ED-4DB2-BD59-A6C34878D82A}">
                    <a16:rowId xmlns:a16="http://schemas.microsoft.com/office/drawing/2014/main" val="10001"/>
                  </a:ext>
                </a:extLst>
              </a:tr>
              <a:tr h="1037296">
                <a:tc>
                  <a:txBody>
                    <a:bodyPr/>
                    <a:lstStyle/>
                    <a:p>
                      <a:pPr algn="r" rtl="1"/>
                      <a:r>
                        <a:rPr lang="ar-AE" sz="1200" b="1" baseline="0" dirty="0">
                          <a:latin typeface="Sakkal Majalla" panose="02000000000000000000" pitchFamily="2" charset="-78"/>
                          <a:cs typeface="Sakkal Majalla" panose="02000000000000000000" pitchFamily="2" charset="-78"/>
                        </a:rPr>
                        <a:t>مجموعة تدريبات على الأيباد تتضمن:</a:t>
                      </a:r>
                    </a:p>
                    <a:p>
                      <a:pPr marL="228600" marR="0" lvl="0" indent="-228600" algn="r" defTabSz="914400" rtl="1" eaLnBrk="1" fontAlgn="auto" latinLnBrk="0" hangingPunct="1">
                        <a:lnSpc>
                          <a:spcPct val="100000"/>
                        </a:lnSpc>
                        <a:spcBef>
                          <a:spcPts val="0"/>
                        </a:spcBef>
                        <a:spcAft>
                          <a:spcPts val="0"/>
                        </a:spcAft>
                        <a:buClrTx/>
                        <a:buSzTx/>
                        <a:buFont typeface="+mj-lt"/>
                        <a:buAutoNum type="arabicPeriod"/>
                        <a:tabLst/>
                        <a:defRPr/>
                      </a:pPr>
                      <a:r>
                        <a:rPr lang="ar-AE" sz="1200" b="1" baseline="0" dirty="0" smtClean="0">
                          <a:latin typeface="Sakkal Majalla" panose="02000000000000000000" pitchFamily="2" charset="-78"/>
                          <a:cs typeface="Sakkal Majalla" panose="02000000000000000000" pitchFamily="2" charset="-78"/>
                        </a:rPr>
                        <a:t>مشاهدة الفيديوهات التعليمية.</a:t>
                      </a:r>
                    </a:p>
                    <a:p>
                      <a:pPr marL="228600" marR="0" lvl="0" indent="-228600" algn="r" defTabSz="914400" rtl="1" eaLnBrk="1" fontAlgn="auto" latinLnBrk="0" hangingPunct="1">
                        <a:lnSpc>
                          <a:spcPct val="100000"/>
                        </a:lnSpc>
                        <a:spcBef>
                          <a:spcPts val="0"/>
                        </a:spcBef>
                        <a:spcAft>
                          <a:spcPts val="0"/>
                        </a:spcAft>
                        <a:buClrTx/>
                        <a:buSzTx/>
                        <a:buFont typeface="+mj-lt"/>
                        <a:buAutoNum type="arabicPeriod"/>
                        <a:tabLst/>
                        <a:defRPr/>
                      </a:pPr>
                      <a:r>
                        <a:rPr lang="ar-AE" sz="1200" b="1" baseline="0" dirty="0" smtClean="0">
                          <a:latin typeface="Sakkal Majalla" panose="02000000000000000000" pitchFamily="2" charset="-78"/>
                          <a:cs typeface="Sakkal Majalla" panose="02000000000000000000" pitchFamily="2" charset="-78"/>
                        </a:rPr>
                        <a:t>لعبة بطاقات الأسئلة المتنوعة.</a:t>
                      </a:r>
                    </a:p>
                    <a:p>
                      <a:pPr marL="228600" marR="0" lvl="0" indent="-228600" algn="r" defTabSz="914400" rtl="1" eaLnBrk="1" fontAlgn="auto" latinLnBrk="0" hangingPunct="1">
                        <a:lnSpc>
                          <a:spcPct val="100000"/>
                        </a:lnSpc>
                        <a:spcBef>
                          <a:spcPts val="0"/>
                        </a:spcBef>
                        <a:spcAft>
                          <a:spcPts val="0"/>
                        </a:spcAft>
                        <a:buClrTx/>
                        <a:buSzTx/>
                        <a:buFont typeface="+mj-lt"/>
                        <a:buAutoNum type="arabicPeriod"/>
                        <a:tabLst/>
                        <a:defRPr/>
                      </a:pPr>
                      <a:r>
                        <a:rPr lang="ar-AE" sz="1200" b="1" baseline="0" dirty="0" smtClean="0">
                          <a:latin typeface="Sakkal Majalla" panose="02000000000000000000" pitchFamily="2" charset="-78"/>
                          <a:cs typeface="Sakkal Majalla" panose="02000000000000000000" pitchFamily="2" charset="-78"/>
                        </a:rPr>
                        <a:t>أسئلة ذكاء منوعة.</a:t>
                      </a:r>
                    </a:p>
                    <a:p>
                      <a:pPr marL="0" marR="0" lvl="0" indent="0" algn="r" defTabSz="914400" rtl="1" eaLnBrk="1" fontAlgn="auto" latinLnBrk="0" hangingPunct="1">
                        <a:lnSpc>
                          <a:spcPct val="100000"/>
                        </a:lnSpc>
                        <a:spcBef>
                          <a:spcPts val="0"/>
                        </a:spcBef>
                        <a:spcAft>
                          <a:spcPts val="0"/>
                        </a:spcAft>
                        <a:buClrTx/>
                        <a:buSzTx/>
                        <a:buFontTx/>
                        <a:buNone/>
                        <a:tabLst/>
                        <a:defRPr/>
                      </a:pPr>
                      <a:endParaRPr lang="en-US" sz="1200" b="1" baseline="0" dirty="0">
                        <a:latin typeface="Sakkal Majalla" panose="02000000000000000000" pitchFamily="2" charset="-78"/>
                        <a:cs typeface="Sakkal Majalla" panose="02000000000000000000" pitchFamily="2" charset="-78"/>
                      </a:endParaRPr>
                    </a:p>
                    <a:p>
                      <a:pPr marL="0" marR="0" lvl="0" indent="0" algn="r" defTabSz="914400" rtl="1" eaLnBrk="1" fontAlgn="auto" latinLnBrk="0" hangingPunct="1">
                        <a:lnSpc>
                          <a:spcPct val="100000"/>
                        </a:lnSpc>
                        <a:spcBef>
                          <a:spcPts val="0"/>
                        </a:spcBef>
                        <a:spcAft>
                          <a:spcPts val="0"/>
                        </a:spcAft>
                        <a:buClrTx/>
                        <a:buSzTx/>
                        <a:buFontTx/>
                        <a:buNone/>
                        <a:tabLst/>
                        <a:defRPr/>
                      </a:pPr>
                      <a:endParaRPr lang="en-US" sz="1200" b="1" baseline="0" dirty="0">
                        <a:latin typeface="Sakkal Majalla" panose="02000000000000000000" pitchFamily="2" charset="-78"/>
                        <a:cs typeface="Sakkal Majalla" panose="02000000000000000000" pitchFamily="2" charset="-78"/>
                      </a:endParaRPr>
                    </a:p>
                  </a:txBody>
                  <a:tcP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ar-AE" sz="1400" b="1" baseline="0" dirty="0">
                          <a:latin typeface="Sakkal Majalla" panose="02000000000000000000" pitchFamily="2" charset="-78"/>
                          <a:cs typeface="Sakkal Majalla" panose="02000000000000000000" pitchFamily="2" charset="-78"/>
                        </a:rPr>
                        <a:t>تمارين الكترونية</a:t>
                      </a:r>
                      <a:endParaRPr lang="en-US" sz="1400" b="1" dirty="0">
                        <a:latin typeface="Sakkal Majalla" panose="02000000000000000000" pitchFamily="2" charset="-78"/>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tcPr>
                </a:tc>
                <a:extLst>
                  <a:ext uri="{0D108BD9-81ED-4DB2-BD59-A6C34878D82A}">
                    <a16:rowId xmlns:a16="http://schemas.microsoft.com/office/drawing/2014/main" val="10002"/>
                  </a:ext>
                </a:extLst>
              </a:tr>
              <a:tr h="778302">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ar-AE" sz="1200" b="1" baseline="0" dirty="0">
                          <a:latin typeface="Sakkal Majalla" panose="02000000000000000000" pitchFamily="2" charset="-78"/>
                          <a:cs typeface="Sakkal Majalla" panose="02000000000000000000" pitchFamily="2" charset="-78"/>
                        </a:rPr>
                        <a:t>متوسط : </a:t>
                      </a:r>
                      <a:r>
                        <a:rPr lang="ar-AE" sz="1200" b="1" i="0" u="none" strike="noStrike" dirty="0" smtClean="0">
                          <a:solidFill>
                            <a:srgbClr val="000000"/>
                          </a:solidFill>
                          <a:effectLst/>
                          <a:latin typeface="Sakkal Majalla" panose="02000000000000000000" pitchFamily="2" charset="-78"/>
                          <a:cs typeface="Sakkal Majalla" panose="02000000000000000000" pitchFamily="2" charset="-78"/>
                        </a:rPr>
                        <a:t>يستجيب  الطالب للأسئلة الموجه إليه</a:t>
                      </a:r>
                      <a:r>
                        <a:rPr lang="ar-AE" sz="1200" b="1" i="0" u="none" strike="noStrike" baseline="0" dirty="0" smtClean="0">
                          <a:solidFill>
                            <a:srgbClr val="000000"/>
                          </a:solidFill>
                          <a:effectLst/>
                          <a:latin typeface="Sakkal Majalla" panose="02000000000000000000" pitchFamily="2" charset="-78"/>
                          <a:cs typeface="Sakkal Majalla" panose="02000000000000000000" pitchFamily="2" charset="-78"/>
                        </a:rPr>
                        <a:t> (الإجابة على أقل من 5 أسئلة من أصل 10 أسئلة) </a:t>
                      </a:r>
                      <a:r>
                        <a:rPr lang="ar-AE" sz="1200" b="1" baseline="0" dirty="0" smtClean="0">
                          <a:latin typeface="Sakkal Majalla" panose="02000000000000000000" pitchFamily="2" charset="-78"/>
                          <a:cs typeface="Sakkal Majalla" panose="02000000000000000000" pitchFamily="2" charset="-78"/>
                        </a:rPr>
                        <a:t>جيد</a:t>
                      </a:r>
                      <a:r>
                        <a:rPr lang="ar-AE" sz="1200" b="1" baseline="0" dirty="0">
                          <a:latin typeface="Sakkal Majalla" panose="02000000000000000000" pitchFamily="2" charset="-78"/>
                          <a:cs typeface="Sakkal Majalla" panose="02000000000000000000" pitchFamily="2" charset="-78"/>
                        </a:rPr>
                        <a:t>: </a:t>
                      </a:r>
                      <a:r>
                        <a:rPr lang="ar-AE" sz="1200" b="1" i="0" u="none" strike="noStrike" dirty="0" smtClean="0">
                          <a:solidFill>
                            <a:srgbClr val="000000"/>
                          </a:solidFill>
                          <a:effectLst/>
                          <a:latin typeface="Sakkal Majalla" panose="02000000000000000000" pitchFamily="2" charset="-78"/>
                          <a:cs typeface="Sakkal Majalla" panose="02000000000000000000" pitchFamily="2" charset="-78"/>
                        </a:rPr>
                        <a:t>يستجيب  الطالب للأسئلة الموجه إليه</a:t>
                      </a:r>
                      <a:r>
                        <a:rPr lang="ar-AE" sz="1200" b="1" i="0" u="none" strike="noStrike" baseline="0" dirty="0" smtClean="0">
                          <a:solidFill>
                            <a:srgbClr val="000000"/>
                          </a:solidFill>
                          <a:effectLst/>
                          <a:latin typeface="Sakkal Majalla" panose="02000000000000000000" pitchFamily="2" charset="-78"/>
                          <a:cs typeface="Sakkal Majalla" panose="02000000000000000000" pitchFamily="2" charset="-78"/>
                        </a:rPr>
                        <a:t> (الإجابة على 5 أسئلة  فما فوق من أصل 10 أسئلة)    </a:t>
                      </a:r>
                      <a:r>
                        <a:rPr lang="ar-AE" sz="1200" b="1" baseline="0" dirty="0" smtClean="0">
                          <a:latin typeface="Sakkal Majalla" panose="02000000000000000000" pitchFamily="2" charset="-78"/>
                          <a:cs typeface="Sakkal Majalla" panose="02000000000000000000" pitchFamily="2" charset="-78"/>
                        </a:rPr>
                        <a:t>مرتفع</a:t>
                      </a:r>
                      <a:r>
                        <a:rPr lang="ar-AE" sz="1200" b="1" baseline="0" dirty="0">
                          <a:latin typeface="Sakkal Majalla" panose="02000000000000000000" pitchFamily="2" charset="-78"/>
                          <a:cs typeface="Sakkal Majalla" panose="02000000000000000000" pitchFamily="2" charset="-78"/>
                        </a:rPr>
                        <a:t>: </a:t>
                      </a:r>
                      <a:r>
                        <a:rPr lang="ar-AE" sz="1200" b="1" i="0" u="none" strike="noStrike" dirty="0" smtClean="0">
                          <a:solidFill>
                            <a:srgbClr val="000000"/>
                          </a:solidFill>
                          <a:effectLst/>
                          <a:latin typeface="Sakkal Majalla" panose="02000000000000000000" pitchFamily="2" charset="-78"/>
                          <a:cs typeface="Sakkal Majalla" panose="02000000000000000000" pitchFamily="2" charset="-78"/>
                        </a:rPr>
                        <a:t>يستجيب  الطالب للأسئلة الموجه إليه</a:t>
                      </a:r>
                      <a:r>
                        <a:rPr lang="ar-AE" sz="1200" b="1" i="0" u="none" strike="noStrike" baseline="0" dirty="0" smtClean="0">
                          <a:solidFill>
                            <a:srgbClr val="000000"/>
                          </a:solidFill>
                          <a:effectLst/>
                          <a:latin typeface="Sakkal Majalla" panose="02000000000000000000" pitchFamily="2" charset="-78"/>
                          <a:cs typeface="Sakkal Majalla" panose="02000000000000000000" pitchFamily="2" charset="-78"/>
                        </a:rPr>
                        <a:t> (الإجابة على 10 أسئلة من أصل 10 أسئلة)</a:t>
                      </a:r>
                      <a:endParaRPr lang="ar-AE" sz="1200" b="1" i="0" u="none" strike="noStrike" dirty="0" smtClean="0">
                        <a:solidFill>
                          <a:srgbClr val="000000"/>
                        </a:solidFill>
                        <a:effectLst/>
                        <a:latin typeface="Sakkal Majalla" panose="02000000000000000000" pitchFamily="2" charset="-78"/>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ar-AE" sz="1400" b="1" dirty="0">
                          <a:latin typeface="Sakkal Majalla" panose="02000000000000000000" pitchFamily="2" charset="-78"/>
                          <a:cs typeface="Sakkal Majalla" panose="02000000000000000000" pitchFamily="2" charset="-78"/>
                        </a:rPr>
                        <a:t>التقييم</a:t>
                      </a:r>
                      <a:endParaRPr lang="en-US" sz="1400" b="1" dirty="0">
                        <a:latin typeface="Sakkal Majalla" panose="02000000000000000000" pitchFamily="2" charset="-78"/>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sp>
        <p:nvSpPr>
          <p:cNvPr id="10" name="Date Placeholder 9"/>
          <p:cNvSpPr>
            <a:spLocks noGrp="1"/>
          </p:cNvSpPr>
          <p:nvPr>
            <p:ph type="dt" sz="half" idx="10"/>
          </p:nvPr>
        </p:nvSpPr>
        <p:spPr/>
        <p:txBody>
          <a:bodyPr/>
          <a:lstStyle/>
          <a:p>
            <a:fld id="{DFA59B4A-862E-4296-9049-49655D5CFC94}" type="datetime3">
              <a:rPr lang="en-US" smtClean="0"/>
              <a:t>23 August 2020</a:t>
            </a:fld>
            <a:endParaRPr lang="en-GB"/>
          </a:p>
        </p:txBody>
      </p:sp>
      <p:sp>
        <p:nvSpPr>
          <p:cNvPr id="11" name="Slide Number Placeholder 10"/>
          <p:cNvSpPr>
            <a:spLocks noGrp="1"/>
          </p:cNvSpPr>
          <p:nvPr>
            <p:ph type="sldNum" sz="quarter" idx="12"/>
          </p:nvPr>
        </p:nvSpPr>
        <p:spPr/>
        <p:txBody>
          <a:bodyPr/>
          <a:lstStyle/>
          <a:p>
            <a:fld id="{60F9F505-338F-4A63-8E60-F3E66EC2060F}" type="slidenum">
              <a:rPr lang="en-GB" smtClean="0"/>
              <a:t>3</a:t>
            </a:fld>
            <a:endParaRPr lang="en-GB"/>
          </a:p>
        </p:txBody>
      </p:sp>
    </p:spTree>
    <p:extLst>
      <p:ext uri="{BB962C8B-B14F-4D97-AF65-F5344CB8AC3E}">
        <p14:creationId xmlns:p14="http://schemas.microsoft.com/office/powerpoint/2010/main" val="127437635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79195BEB-A072-45D8-848D-E8CA744F9022}"/>
              </a:ext>
            </a:extLst>
          </p:cNvPr>
          <p:cNvSpPr>
            <a:spLocks noGrp="1"/>
          </p:cNvSpPr>
          <p:nvPr>
            <p:ph type="title"/>
          </p:nvPr>
        </p:nvSpPr>
        <p:spPr/>
        <p:txBody>
          <a:bodyPr/>
          <a:lstStyle/>
          <a:p>
            <a:pPr algn="ctr" rtl="1"/>
            <a:r>
              <a:rPr lang="ar-AE" sz="1600" b="1" dirty="0" smtClean="0">
                <a:latin typeface="Sakkal Majalla" panose="02000000000000000000" pitchFamily="2" charset="-78"/>
                <a:cs typeface="Sakkal Majalla" panose="02000000000000000000" pitchFamily="2" charset="-78"/>
              </a:rPr>
              <a:t>الاستجابة الفعّالة</a:t>
            </a:r>
            <a:endParaRPr lang="en-US" b="1" dirty="0">
              <a:latin typeface="Sakkal Majalla" panose="02000000000000000000" pitchFamily="2" charset="-78"/>
              <a:cs typeface="Sakkal Majalla" panose="02000000000000000000" pitchFamily="2" charset="-78"/>
            </a:endParaRPr>
          </a:p>
        </p:txBody>
      </p:sp>
      <p:sp>
        <p:nvSpPr>
          <p:cNvPr id="2" name="Text Placeholder 1">
            <a:extLst>
              <a:ext uri="{FF2B5EF4-FFF2-40B4-BE49-F238E27FC236}">
                <a16:creationId xmlns:a16="http://schemas.microsoft.com/office/drawing/2014/main" id="{6587D558-5792-4FF7-9111-65F4C874C61B}"/>
              </a:ext>
            </a:extLst>
          </p:cNvPr>
          <p:cNvSpPr>
            <a:spLocks noGrp="1"/>
          </p:cNvSpPr>
          <p:nvPr>
            <p:ph type="body" idx="1"/>
          </p:nvPr>
        </p:nvSpPr>
        <p:spPr/>
        <p:txBody>
          <a:bodyPr>
            <a:normAutofit/>
          </a:bodyPr>
          <a:lstStyle/>
          <a:p>
            <a:pPr algn="r" rtl="1"/>
            <a:r>
              <a:rPr lang="ar-AE" sz="1400" dirty="0" smtClean="0">
                <a:latin typeface="Sakkal Majalla" panose="02000000000000000000" pitchFamily="2" charset="-78"/>
                <a:cs typeface="Sakkal Majalla" panose="02000000000000000000" pitchFamily="2" charset="-78"/>
              </a:rPr>
              <a:t>نقاط مهمة:</a:t>
            </a:r>
            <a:endParaRPr lang="en-US" sz="1400" dirty="0">
              <a:latin typeface="Sakkal Majalla" panose="02000000000000000000" pitchFamily="2" charset="-78"/>
              <a:cs typeface="Sakkal Majalla" panose="02000000000000000000" pitchFamily="2" charset="-78"/>
            </a:endParaRPr>
          </a:p>
        </p:txBody>
      </p:sp>
      <p:sp>
        <p:nvSpPr>
          <p:cNvPr id="6" name="Text Placeholder 5">
            <a:extLst>
              <a:ext uri="{FF2B5EF4-FFF2-40B4-BE49-F238E27FC236}">
                <a16:creationId xmlns:a16="http://schemas.microsoft.com/office/drawing/2014/main" id="{FE58025A-9737-434D-AE90-0CC9E7990286}"/>
              </a:ext>
            </a:extLst>
          </p:cNvPr>
          <p:cNvSpPr>
            <a:spLocks noGrp="1"/>
          </p:cNvSpPr>
          <p:nvPr>
            <p:ph type="body" sz="quarter" idx="13"/>
          </p:nvPr>
        </p:nvSpPr>
        <p:spPr>
          <a:xfrm>
            <a:off x="808990" y="3392622"/>
            <a:ext cx="3913188" cy="2553532"/>
          </a:xfrm>
        </p:spPr>
        <p:txBody>
          <a:bodyPr>
            <a:normAutofit/>
          </a:bodyPr>
          <a:lstStyle/>
          <a:p>
            <a:pPr algn="r" rtl="1"/>
            <a:r>
              <a:rPr lang="ar-AE" sz="1200" b="1" dirty="0">
                <a:latin typeface="Sakkal Majalla" panose="02000000000000000000" pitchFamily="2" charset="-78"/>
                <a:cs typeface="Sakkal Majalla" panose="02000000000000000000" pitchFamily="2" charset="-78"/>
              </a:rPr>
              <a:t>الإصغـاء الجيـد يتمثـل فـي أن يعـرض عـلى الطفـل / الأطفـال بعـض الأسئلـة البسيطـة ، وإعطائهم وقـتًا مناسبًا للإجابـة (فرصة) ، وحال الإجابة الصحيحة يمنح التعزيز </a:t>
            </a:r>
            <a:r>
              <a:rPr lang="ar-AE" sz="1200" b="1" dirty="0" smtClean="0">
                <a:latin typeface="Sakkal Majalla" panose="02000000000000000000" pitchFamily="2" charset="-78"/>
                <a:cs typeface="Sakkal Majalla" panose="02000000000000000000" pitchFamily="2" charset="-78"/>
              </a:rPr>
              <a:t>.</a:t>
            </a:r>
          </a:p>
          <a:p>
            <a:pPr algn="r" rtl="1"/>
            <a:r>
              <a:rPr lang="ar-AE" sz="1200" b="1" dirty="0">
                <a:latin typeface="Sakkal Majalla" panose="02000000000000000000" pitchFamily="2" charset="-78"/>
                <a:cs typeface="Sakkal Majalla" panose="02000000000000000000" pitchFamily="2" charset="-78"/>
              </a:rPr>
              <a:t>تابـع الـمهـمات والأسئـلـة وارفــع مـستـوى صـعـوبتهـا شيئًا فشيئـا حــتـى تـزيـد مـن قـدرة الـطـفــل على الإصـغـاء والتفكـير قـدر الإمـكـان .</a:t>
            </a:r>
          </a:p>
          <a:p>
            <a:pPr algn="r" rtl="1"/>
            <a:r>
              <a:rPr lang="ar-AE" sz="1200" b="1" dirty="0" smtClean="0">
                <a:latin typeface="Sakkal Majalla" panose="02000000000000000000" pitchFamily="2" charset="-78"/>
                <a:cs typeface="Sakkal Majalla" panose="02000000000000000000" pitchFamily="2" charset="-78"/>
              </a:rPr>
              <a:t> </a:t>
            </a:r>
            <a:r>
              <a:rPr lang="ar-AE" sz="1200" b="1" dirty="0">
                <a:latin typeface="Sakkal Majalla" panose="02000000000000000000" pitchFamily="2" charset="-78"/>
                <a:cs typeface="Sakkal Majalla" panose="02000000000000000000" pitchFamily="2" charset="-78"/>
              </a:rPr>
              <a:t>حال عـدم تمكـن الطفـل مـن الإجابـة الصحيحـة ولكنـه يدور حول الإجابة الصحيحة ، أعطه الإجابة مع إشعاره أنه يحاول أن يقول هكذا ….. واطلـب منـه إعادة الإجابة الصحيحة .</a:t>
            </a:r>
          </a:p>
          <a:p>
            <a:pPr algn="r" rtl="1"/>
            <a:r>
              <a:rPr lang="ar-AE" sz="1200" b="1" dirty="0">
                <a:latin typeface="Sakkal Majalla" panose="02000000000000000000" pitchFamily="2" charset="-78"/>
                <a:cs typeface="Sakkal Majalla" panose="02000000000000000000" pitchFamily="2" charset="-78"/>
              </a:rPr>
              <a:t>ا</a:t>
            </a:r>
            <a:r>
              <a:rPr lang="ar-AE" sz="1200" b="1" dirty="0" smtClean="0">
                <a:latin typeface="Sakkal Majalla" panose="02000000000000000000" pitchFamily="2" charset="-78"/>
                <a:cs typeface="Sakkal Majalla" panose="02000000000000000000" pitchFamily="2" charset="-78"/>
              </a:rPr>
              <a:t>طلب </a:t>
            </a:r>
            <a:r>
              <a:rPr lang="ar-AE" sz="1200" b="1" dirty="0">
                <a:latin typeface="Sakkal Majalla" panose="02000000000000000000" pitchFamily="2" charset="-78"/>
                <a:cs typeface="Sakkal Majalla" panose="02000000000000000000" pitchFamily="2" charset="-78"/>
              </a:rPr>
              <a:t>من معلم آخر أن يسأل الطفل المعني نفـس الـســؤال أعـلاه </a:t>
            </a:r>
            <a:r>
              <a:rPr lang="ar-AE" sz="1200" b="1" dirty="0" smtClean="0">
                <a:latin typeface="Sakkal Majalla" panose="02000000000000000000" pitchFamily="2" charset="-78"/>
                <a:cs typeface="Sakkal Majalla" panose="02000000000000000000" pitchFamily="2" charset="-78"/>
              </a:rPr>
              <a:t>فـي </a:t>
            </a:r>
            <a:r>
              <a:rPr lang="ar-AE" sz="1200" b="1" dirty="0">
                <a:latin typeface="Sakkal Majalla" panose="02000000000000000000" pitchFamily="2" charset="-78"/>
                <a:cs typeface="Sakkal Majalla" panose="02000000000000000000" pitchFamily="2" charset="-78"/>
              </a:rPr>
              <a:t>نفــس اليـوم وعـززه حـال الاستجابــة الـصـحيـحــة .</a:t>
            </a:r>
          </a:p>
        </p:txBody>
      </p:sp>
      <p:sp>
        <p:nvSpPr>
          <p:cNvPr id="4" name="Slide Number Placeholder 3">
            <a:extLst>
              <a:ext uri="{FF2B5EF4-FFF2-40B4-BE49-F238E27FC236}">
                <a16:creationId xmlns:a16="http://schemas.microsoft.com/office/drawing/2014/main" id="{03E8D56A-2615-403F-A09F-BC30DF1EE768}"/>
              </a:ext>
            </a:extLst>
          </p:cNvPr>
          <p:cNvSpPr>
            <a:spLocks noGrp="1"/>
          </p:cNvSpPr>
          <p:nvPr>
            <p:ph type="sldNum" sz="quarter" idx="12"/>
          </p:nvPr>
        </p:nvSpPr>
        <p:spPr/>
        <p:txBody>
          <a:bodyPr/>
          <a:lstStyle/>
          <a:p>
            <a:fld id="{98C0CDE5-970C-4CC4-BF43-0DA127E73E82}" type="slidenum">
              <a:rPr lang="en-US" smtClean="0"/>
              <a:pPr/>
              <a:t>4</a:t>
            </a:fld>
            <a:endParaRPr lang="en-US" dirty="0"/>
          </a:p>
        </p:txBody>
      </p:sp>
      <p:sp>
        <p:nvSpPr>
          <p:cNvPr id="7" name="Date Placeholder 6"/>
          <p:cNvSpPr>
            <a:spLocks noGrp="1"/>
          </p:cNvSpPr>
          <p:nvPr>
            <p:ph type="dt" sz="half" idx="10"/>
          </p:nvPr>
        </p:nvSpPr>
        <p:spPr/>
        <p:txBody>
          <a:bodyPr/>
          <a:lstStyle/>
          <a:p>
            <a:fld id="{5B15B7AE-9453-41D7-AC83-A2E65FBBCAE4}" type="datetime3">
              <a:rPr lang="en-US" noProof="0" smtClean="0"/>
              <a:t>23 August 2020</a:t>
            </a:fld>
            <a:endParaRPr lang="en-US" noProof="0" dirty="0"/>
          </a:p>
        </p:txBody>
      </p:sp>
      <p:pic>
        <p:nvPicPr>
          <p:cNvPr id="9" name="Picture Placeholder 8"/>
          <p:cNvPicPr>
            <a:picLocks noGrp="1" noChangeAspect="1"/>
          </p:cNvPicPr>
          <p:nvPr>
            <p:ph type="pic" sz="quarter" idx="14"/>
          </p:nvPr>
        </p:nvPicPr>
        <p:blipFill rotWithShape="1">
          <a:blip r:embed="rId2">
            <a:extLst>
              <a:ext uri="{28A0092B-C50C-407E-A947-70E740481C1C}">
                <a14:useLocalDpi xmlns:a14="http://schemas.microsoft.com/office/drawing/2010/main" val="0"/>
              </a:ext>
            </a:extLst>
          </a:blip>
          <a:srcRect l="38203" t="114" r="207" b="-114"/>
          <a:stretch/>
        </p:blipFill>
        <p:spPr/>
      </p:pic>
    </p:spTree>
    <p:extLst>
      <p:ext uri="{BB962C8B-B14F-4D97-AF65-F5344CB8AC3E}">
        <p14:creationId xmlns:p14="http://schemas.microsoft.com/office/powerpoint/2010/main" val="36735050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dia Placeholder 4" descr="Media placeholder">
            <a:extLst>
              <a:ext uri="{FF2B5EF4-FFF2-40B4-BE49-F238E27FC236}">
                <a16:creationId xmlns:a16="http://schemas.microsoft.com/office/drawing/2014/main" id="{7401E5EB-604A-42B4-B9BC-979A2E90F535}"/>
              </a:ext>
            </a:extLst>
          </p:cNvPr>
          <p:cNvSpPr>
            <a:spLocks noGrp="1"/>
          </p:cNvSpPr>
          <p:nvPr>
            <p:ph type="media" sz="quarter" idx="13"/>
          </p:nvPr>
        </p:nvSpPr>
        <p:spPr/>
      </p:sp>
      <p:sp>
        <p:nvSpPr>
          <p:cNvPr id="2" name="Title 1">
            <a:extLst>
              <a:ext uri="{FF2B5EF4-FFF2-40B4-BE49-F238E27FC236}">
                <a16:creationId xmlns:a16="http://schemas.microsoft.com/office/drawing/2014/main" id="{F845AB00-1C5C-4EB0-B93F-C03AB7A9BC6F}"/>
              </a:ext>
            </a:extLst>
          </p:cNvPr>
          <p:cNvSpPr>
            <a:spLocks noGrp="1"/>
          </p:cNvSpPr>
          <p:nvPr>
            <p:ph type="title"/>
          </p:nvPr>
        </p:nvSpPr>
        <p:spPr/>
        <p:txBody>
          <a:bodyPr>
            <a:normAutofit/>
          </a:bodyPr>
          <a:lstStyle/>
          <a:p>
            <a:pPr algn="ctr"/>
            <a:r>
              <a:rPr lang="ar-AE" sz="1600" dirty="0" smtClean="0">
                <a:latin typeface="Sakkal Majalla" panose="02000000000000000000" pitchFamily="2" charset="-78"/>
                <a:cs typeface="Sakkal Majalla" panose="02000000000000000000" pitchFamily="2" charset="-78"/>
              </a:rPr>
              <a:t>اسئلة ذكاء للاطفال</a:t>
            </a:r>
            <a:endParaRPr lang="en-US" sz="1600" dirty="0">
              <a:latin typeface="Sakkal Majalla" panose="02000000000000000000" pitchFamily="2" charset="-78"/>
              <a:cs typeface="Sakkal Majalla" panose="02000000000000000000" pitchFamily="2" charset="-78"/>
            </a:endParaRPr>
          </a:p>
        </p:txBody>
      </p:sp>
      <p:sp>
        <p:nvSpPr>
          <p:cNvPr id="4" name="Slide Number Placeholder 3">
            <a:extLst>
              <a:ext uri="{FF2B5EF4-FFF2-40B4-BE49-F238E27FC236}">
                <a16:creationId xmlns:a16="http://schemas.microsoft.com/office/drawing/2014/main" id="{1D6158BA-8D0B-4C52-9952-51D361C7F3ED}"/>
              </a:ext>
            </a:extLst>
          </p:cNvPr>
          <p:cNvSpPr>
            <a:spLocks noGrp="1"/>
          </p:cNvSpPr>
          <p:nvPr>
            <p:ph type="sldNum" sz="quarter" idx="12"/>
          </p:nvPr>
        </p:nvSpPr>
        <p:spPr/>
        <p:txBody>
          <a:bodyPr/>
          <a:lstStyle/>
          <a:p>
            <a:fld id="{98C0CDE5-970C-4CC4-BF43-0DA127E73E82}" type="slidenum">
              <a:rPr lang="en-US" smtClean="0"/>
              <a:t>5</a:t>
            </a:fld>
            <a:endParaRPr lang="en-US" dirty="0"/>
          </a:p>
        </p:txBody>
      </p:sp>
      <p:sp>
        <p:nvSpPr>
          <p:cNvPr id="7" name="Rounded Rectangle 6"/>
          <p:cNvSpPr/>
          <p:nvPr/>
        </p:nvSpPr>
        <p:spPr>
          <a:xfrm>
            <a:off x="4010891" y="3372098"/>
            <a:ext cx="4170217" cy="601489"/>
          </a:xfrm>
          <a:prstGeom prst="roundRect">
            <a:avLst/>
          </a:prstGeom>
        </p:spPr>
        <p:style>
          <a:lnRef idx="2">
            <a:schemeClr val="accent4"/>
          </a:lnRef>
          <a:fillRef idx="1">
            <a:schemeClr val="lt1"/>
          </a:fillRef>
          <a:effectRef idx="0">
            <a:schemeClr val="accent4"/>
          </a:effectRef>
          <a:fontRef idx="minor">
            <a:schemeClr val="dk1"/>
          </a:fontRef>
        </p:style>
        <p:txBody>
          <a:bodyPr rtlCol="0" anchor="ctr"/>
          <a:lstStyle/>
          <a:p>
            <a:pPr algn="ctr"/>
            <a:endParaRPr lang="en-US" dirty="0"/>
          </a:p>
        </p:txBody>
      </p:sp>
      <p:sp>
        <p:nvSpPr>
          <p:cNvPr id="8" name="TextBox 7"/>
          <p:cNvSpPr txBox="1"/>
          <p:nvPr/>
        </p:nvSpPr>
        <p:spPr>
          <a:xfrm>
            <a:off x="4111752" y="3523561"/>
            <a:ext cx="3898087" cy="307777"/>
          </a:xfrm>
          <a:prstGeom prst="rect">
            <a:avLst/>
          </a:prstGeom>
          <a:solidFill>
            <a:schemeClr val="accent4">
              <a:lumMod val="20000"/>
              <a:lumOff val="80000"/>
            </a:schemeClr>
          </a:solidFill>
        </p:spPr>
        <p:txBody>
          <a:bodyPr wrap="square" rtlCol="0">
            <a:spAutoFit/>
          </a:bodyPr>
          <a:lstStyle/>
          <a:p>
            <a:pPr algn="ctr"/>
            <a:r>
              <a:rPr lang="en-US" sz="1400" dirty="0">
                <a:latin typeface="Sakkal Majalla" pitchFamily="2" charset="-78"/>
                <a:cs typeface="Sakkal Majalla" pitchFamily="2" charset="-78"/>
                <a:hlinkClick r:id="rId2"/>
              </a:rPr>
              <a:t>https://youtu.be/gmsv2GgvfGY</a:t>
            </a:r>
            <a:r>
              <a:rPr lang="ar-AE" sz="1400" dirty="0">
                <a:latin typeface="Sakkal Majalla" pitchFamily="2" charset="-78"/>
                <a:cs typeface="Sakkal Majalla" pitchFamily="2" charset="-78"/>
              </a:rPr>
              <a:t> </a:t>
            </a:r>
            <a:endParaRPr lang="en-US" sz="1400" dirty="0">
              <a:latin typeface="Sakkal Majalla" pitchFamily="2" charset="-78"/>
              <a:cs typeface="Sakkal Majalla" pitchFamily="2" charset="-78"/>
            </a:endParaRPr>
          </a:p>
        </p:txBody>
      </p:sp>
    </p:spTree>
    <p:extLst>
      <p:ext uri="{BB962C8B-B14F-4D97-AF65-F5344CB8AC3E}">
        <p14:creationId xmlns:p14="http://schemas.microsoft.com/office/powerpoint/2010/main" val="16378331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dia Placeholder 4" descr="Media placeholder">
            <a:extLst>
              <a:ext uri="{FF2B5EF4-FFF2-40B4-BE49-F238E27FC236}">
                <a16:creationId xmlns:a16="http://schemas.microsoft.com/office/drawing/2014/main" id="{7401E5EB-604A-42B4-B9BC-979A2E90F535}"/>
              </a:ext>
            </a:extLst>
          </p:cNvPr>
          <p:cNvSpPr>
            <a:spLocks noGrp="1"/>
          </p:cNvSpPr>
          <p:nvPr>
            <p:ph type="media" sz="quarter" idx="13"/>
          </p:nvPr>
        </p:nvSpPr>
        <p:spPr/>
      </p:sp>
      <p:sp>
        <p:nvSpPr>
          <p:cNvPr id="2" name="Title 1">
            <a:extLst>
              <a:ext uri="{FF2B5EF4-FFF2-40B4-BE49-F238E27FC236}">
                <a16:creationId xmlns:a16="http://schemas.microsoft.com/office/drawing/2014/main" id="{F845AB00-1C5C-4EB0-B93F-C03AB7A9BC6F}"/>
              </a:ext>
            </a:extLst>
          </p:cNvPr>
          <p:cNvSpPr>
            <a:spLocks noGrp="1"/>
          </p:cNvSpPr>
          <p:nvPr>
            <p:ph type="title"/>
          </p:nvPr>
        </p:nvSpPr>
        <p:spPr/>
        <p:txBody>
          <a:bodyPr>
            <a:normAutofit/>
          </a:bodyPr>
          <a:lstStyle/>
          <a:p>
            <a:pPr algn="ctr"/>
            <a:r>
              <a:rPr lang="ar-AE" sz="1600" dirty="0" smtClean="0">
                <a:latin typeface="Sakkal Majalla" panose="02000000000000000000" pitchFamily="2" charset="-78"/>
                <a:cs typeface="Sakkal Majalla" panose="02000000000000000000" pitchFamily="2" charset="-78"/>
              </a:rPr>
              <a:t>أنشودة فيها أسئلة عن الفواكه</a:t>
            </a:r>
            <a:endParaRPr lang="en-US" sz="1600" dirty="0">
              <a:latin typeface="Sakkal Majalla" panose="02000000000000000000" pitchFamily="2" charset="-78"/>
              <a:cs typeface="Sakkal Majalla" panose="02000000000000000000" pitchFamily="2" charset="-78"/>
            </a:endParaRPr>
          </a:p>
        </p:txBody>
      </p:sp>
      <p:sp>
        <p:nvSpPr>
          <p:cNvPr id="4" name="Slide Number Placeholder 3">
            <a:extLst>
              <a:ext uri="{FF2B5EF4-FFF2-40B4-BE49-F238E27FC236}">
                <a16:creationId xmlns:a16="http://schemas.microsoft.com/office/drawing/2014/main" id="{1D6158BA-8D0B-4C52-9952-51D361C7F3ED}"/>
              </a:ext>
            </a:extLst>
          </p:cNvPr>
          <p:cNvSpPr>
            <a:spLocks noGrp="1"/>
          </p:cNvSpPr>
          <p:nvPr>
            <p:ph type="sldNum" sz="quarter" idx="12"/>
          </p:nvPr>
        </p:nvSpPr>
        <p:spPr/>
        <p:txBody>
          <a:bodyPr/>
          <a:lstStyle/>
          <a:p>
            <a:fld id="{98C0CDE5-970C-4CC4-BF43-0DA127E73E82}" type="slidenum">
              <a:rPr lang="en-US" smtClean="0"/>
              <a:t>6</a:t>
            </a:fld>
            <a:endParaRPr lang="en-US" dirty="0"/>
          </a:p>
        </p:txBody>
      </p:sp>
      <p:sp>
        <p:nvSpPr>
          <p:cNvPr id="7" name="Rounded Rectangle 6"/>
          <p:cNvSpPr/>
          <p:nvPr/>
        </p:nvSpPr>
        <p:spPr>
          <a:xfrm>
            <a:off x="4010891" y="3372098"/>
            <a:ext cx="4170217" cy="601489"/>
          </a:xfrm>
          <a:prstGeom prst="roundRect">
            <a:avLst/>
          </a:prstGeom>
        </p:spPr>
        <p:style>
          <a:lnRef idx="2">
            <a:schemeClr val="accent4"/>
          </a:lnRef>
          <a:fillRef idx="1">
            <a:schemeClr val="lt1"/>
          </a:fillRef>
          <a:effectRef idx="0">
            <a:schemeClr val="accent4"/>
          </a:effectRef>
          <a:fontRef idx="minor">
            <a:schemeClr val="dk1"/>
          </a:fontRef>
        </p:style>
        <p:txBody>
          <a:bodyPr rtlCol="0" anchor="ctr"/>
          <a:lstStyle/>
          <a:p>
            <a:pPr algn="ctr"/>
            <a:endParaRPr lang="en-US" dirty="0"/>
          </a:p>
        </p:txBody>
      </p:sp>
      <p:sp>
        <p:nvSpPr>
          <p:cNvPr id="8" name="TextBox 7"/>
          <p:cNvSpPr txBox="1"/>
          <p:nvPr/>
        </p:nvSpPr>
        <p:spPr>
          <a:xfrm>
            <a:off x="4111752" y="3523561"/>
            <a:ext cx="3898087" cy="307777"/>
          </a:xfrm>
          <a:prstGeom prst="rect">
            <a:avLst/>
          </a:prstGeom>
          <a:solidFill>
            <a:schemeClr val="accent4">
              <a:lumMod val="20000"/>
              <a:lumOff val="80000"/>
            </a:schemeClr>
          </a:solidFill>
        </p:spPr>
        <p:txBody>
          <a:bodyPr wrap="square" rtlCol="0">
            <a:spAutoFit/>
          </a:bodyPr>
          <a:lstStyle/>
          <a:p>
            <a:pPr lvl="0" algn="ctr">
              <a:defRPr/>
            </a:pPr>
            <a:r>
              <a:rPr lang="en-US" sz="1400" dirty="0">
                <a:solidFill>
                  <a:prstClr val="black"/>
                </a:solidFill>
                <a:latin typeface="Sakkal Majalla" pitchFamily="2" charset="-78"/>
                <a:cs typeface="Sakkal Majalla" pitchFamily="2" charset="-78"/>
                <a:hlinkClick r:id="rId2"/>
              </a:rPr>
              <a:t>https://youtu.be/plCK3jp9Ty8</a:t>
            </a:r>
            <a:r>
              <a:rPr lang="ar-AE" sz="1400" dirty="0">
                <a:solidFill>
                  <a:prstClr val="black"/>
                </a:solidFill>
                <a:latin typeface="Sakkal Majalla" pitchFamily="2" charset="-78"/>
                <a:cs typeface="Sakkal Majalla" pitchFamily="2" charset="-78"/>
              </a:rPr>
              <a:t> </a:t>
            </a:r>
            <a:endParaRPr lang="en-US" sz="1400" dirty="0">
              <a:solidFill>
                <a:prstClr val="black"/>
              </a:solidFill>
              <a:latin typeface="Sakkal Majalla" pitchFamily="2" charset="-78"/>
              <a:cs typeface="Sakkal Majalla" pitchFamily="2" charset="-78"/>
            </a:endParaRPr>
          </a:p>
        </p:txBody>
      </p:sp>
    </p:spTree>
    <p:extLst>
      <p:ext uri="{BB962C8B-B14F-4D97-AF65-F5344CB8AC3E}">
        <p14:creationId xmlns:p14="http://schemas.microsoft.com/office/powerpoint/2010/main" val="55131265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45AB00-1C5C-4EB0-B93F-C03AB7A9BC6F}"/>
              </a:ext>
            </a:extLst>
          </p:cNvPr>
          <p:cNvSpPr>
            <a:spLocks noGrp="1"/>
          </p:cNvSpPr>
          <p:nvPr>
            <p:ph type="title"/>
          </p:nvPr>
        </p:nvSpPr>
        <p:spPr>
          <a:xfrm>
            <a:off x="3667289" y="367153"/>
            <a:ext cx="4685739" cy="832104"/>
          </a:xfrm>
        </p:spPr>
        <p:txBody>
          <a:bodyPr>
            <a:normAutofit/>
          </a:bodyPr>
          <a:lstStyle/>
          <a:p>
            <a:pPr algn="ctr" rtl="1"/>
            <a:r>
              <a:rPr lang="ar-AE" sz="1600" dirty="0" smtClean="0">
                <a:latin typeface="Sakkal Majalla" panose="02000000000000000000" pitchFamily="2" charset="-78"/>
                <a:cs typeface="Sakkal Majalla" panose="02000000000000000000" pitchFamily="2" charset="-78"/>
              </a:rPr>
              <a:t>أسئلة عامة مقتصة من اختبار مقابلة المستجدين من إعدادي الخاص</a:t>
            </a:r>
            <a:endParaRPr lang="en-US" sz="1600" dirty="0">
              <a:latin typeface="Sakkal Majalla" panose="02000000000000000000" pitchFamily="2" charset="-78"/>
              <a:cs typeface="Sakkal Majalla" panose="02000000000000000000" pitchFamily="2" charset="-78"/>
            </a:endParaRPr>
          </a:p>
        </p:txBody>
      </p:sp>
      <p:sp>
        <p:nvSpPr>
          <p:cNvPr id="4" name="Slide Number Placeholder 3">
            <a:extLst>
              <a:ext uri="{FF2B5EF4-FFF2-40B4-BE49-F238E27FC236}">
                <a16:creationId xmlns:a16="http://schemas.microsoft.com/office/drawing/2014/main" id="{1D6158BA-8D0B-4C52-9952-51D361C7F3ED}"/>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8C0CDE5-970C-4CC4-BF43-0DA127E73E82}"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0" lang="en-US"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graphicFrame>
        <p:nvGraphicFramePr>
          <p:cNvPr id="5" name="Table 4"/>
          <p:cNvGraphicFramePr>
            <a:graphicFrameLocks noGrp="1"/>
          </p:cNvGraphicFramePr>
          <p:nvPr>
            <p:extLst>
              <p:ext uri="{D42A27DB-BD31-4B8C-83A1-F6EECF244321}">
                <p14:modId xmlns:p14="http://schemas.microsoft.com/office/powerpoint/2010/main" val="1803776016"/>
              </p:ext>
            </p:extLst>
          </p:nvPr>
        </p:nvGraphicFramePr>
        <p:xfrm>
          <a:off x="3195560" y="1791003"/>
          <a:ext cx="5624350" cy="4351335"/>
        </p:xfrm>
        <a:graphic>
          <a:graphicData uri="http://schemas.openxmlformats.org/drawingml/2006/table">
            <a:tbl>
              <a:tblPr rtl="1" firstRow="1" firstCol="1" bandRow="1">
                <a:tableStyleId>{00A15C55-8517-42AA-B614-E9B94910E393}</a:tableStyleId>
              </a:tblPr>
              <a:tblGrid>
                <a:gridCol w="283171">
                  <a:extLst>
                    <a:ext uri="{9D8B030D-6E8A-4147-A177-3AD203B41FA5}">
                      <a16:colId xmlns:a16="http://schemas.microsoft.com/office/drawing/2014/main" val="20000"/>
                    </a:ext>
                  </a:extLst>
                </a:gridCol>
                <a:gridCol w="86206">
                  <a:extLst>
                    <a:ext uri="{9D8B030D-6E8A-4147-A177-3AD203B41FA5}">
                      <a16:colId xmlns:a16="http://schemas.microsoft.com/office/drawing/2014/main" val="20001"/>
                    </a:ext>
                  </a:extLst>
                </a:gridCol>
                <a:gridCol w="1821984">
                  <a:extLst>
                    <a:ext uri="{9D8B030D-6E8A-4147-A177-3AD203B41FA5}">
                      <a16:colId xmlns:a16="http://schemas.microsoft.com/office/drawing/2014/main" val="20002"/>
                    </a:ext>
                  </a:extLst>
                </a:gridCol>
                <a:gridCol w="2813813">
                  <a:extLst>
                    <a:ext uri="{9D8B030D-6E8A-4147-A177-3AD203B41FA5}">
                      <a16:colId xmlns:a16="http://schemas.microsoft.com/office/drawing/2014/main" val="20003"/>
                    </a:ext>
                  </a:extLst>
                </a:gridCol>
                <a:gridCol w="309588">
                  <a:extLst>
                    <a:ext uri="{9D8B030D-6E8A-4147-A177-3AD203B41FA5}">
                      <a16:colId xmlns:a16="http://schemas.microsoft.com/office/drawing/2014/main" val="20004"/>
                    </a:ext>
                  </a:extLst>
                </a:gridCol>
                <a:gridCol w="309588">
                  <a:extLst>
                    <a:ext uri="{9D8B030D-6E8A-4147-A177-3AD203B41FA5}">
                      <a16:colId xmlns:a16="http://schemas.microsoft.com/office/drawing/2014/main" val="20005"/>
                    </a:ext>
                  </a:extLst>
                </a:gridCol>
              </a:tblGrid>
              <a:tr h="200997">
                <a:tc>
                  <a:txBody>
                    <a:bodyPr/>
                    <a:lstStyle/>
                    <a:p>
                      <a:pPr marL="0" marR="0" algn="l" rtl="1">
                        <a:lnSpc>
                          <a:spcPct val="115000"/>
                        </a:lnSpc>
                        <a:spcBef>
                          <a:spcPts val="0"/>
                        </a:spcBef>
                        <a:spcAft>
                          <a:spcPts val="1000"/>
                        </a:spcAft>
                      </a:pPr>
                      <a:r>
                        <a:rPr lang="en-US" sz="1000" dirty="0">
                          <a:effectLst/>
                        </a:rPr>
                        <a:t> </a:t>
                      </a:r>
                      <a:endParaRPr lang="en-US" sz="1000" dirty="0">
                        <a:effectLst/>
                        <a:latin typeface="Calibri"/>
                        <a:ea typeface="Calibri"/>
                        <a:cs typeface="Arial"/>
                      </a:endParaRPr>
                    </a:p>
                  </a:txBody>
                  <a:tcPr marL="0" marR="0" marT="0" marB="0" anchor="ctr"/>
                </a:tc>
                <a:tc gridSpan="5">
                  <a:txBody>
                    <a:bodyPr/>
                    <a:lstStyle/>
                    <a:p>
                      <a:pPr marL="0" marR="0" algn="r" rtl="1">
                        <a:lnSpc>
                          <a:spcPct val="115000"/>
                        </a:lnSpc>
                        <a:spcBef>
                          <a:spcPts val="0"/>
                        </a:spcBef>
                        <a:spcAft>
                          <a:spcPts val="0"/>
                        </a:spcAft>
                        <a:tabLst>
                          <a:tab pos="4191000" algn="l"/>
                        </a:tabLst>
                      </a:pPr>
                      <a:r>
                        <a:rPr lang="ar-AE" sz="1000" dirty="0">
                          <a:effectLst/>
                        </a:rPr>
                        <a:t>اسم الطفل:</a:t>
                      </a:r>
                      <a:endParaRPr lang="en-US" sz="1000" dirty="0">
                        <a:effectLst/>
                        <a:latin typeface="Calibri"/>
                        <a:ea typeface="Calibri"/>
                        <a:cs typeface="Arial"/>
                      </a:endParaRPr>
                    </a:p>
                  </a:txBody>
                  <a:tcPr marL="60806" marR="60806" marT="0" marB="0"/>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194241">
                <a:tc>
                  <a:txBody>
                    <a:bodyPr/>
                    <a:lstStyle/>
                    <a:p>
                      <a:pPr marL="0" marR="0" algn="l" rtl="1">
                        <a:lnSpc>
                          <a:spcPct val="115000"/>
                        </a:lnSpc>
                        <a:spcBef>
                          <a:spcPts val="0"/>
                        </a:spcBef>
                        <a:spcAft>
                          <a:spcPts val="1000"/>
                        </a:spcAft>
                      </a:pPr>
                      <a:r>
                        <a:rPr lang="en-US" sz="1000" dirty="0">
                          <a:effectLst/>
                        </a:rPr>
                        <a:t> </a:t>
                      </a:r>
                      <a:endParaRPr lang="en-US" sz="1000" dirty="0">
                        <a:effectLst/>
                        <a:latin typeface="Calibri"/>
                        <a:ea typeface="Calibri"/>
                        <a:cs typeface="Arial"/>
                      </a:endParaRPr>
                    </a:p>
                  </a:txBody>
                  <a:tcPr marL="0" marR="0" marT="0" marB="0" anchor="ctr"/>
                </a:tc>
                <a:tc gridSpan="5">
                  <a:txBody>
                    <a:bodyPr/>
                    <a:lstStyle/>
                    <a:p>
                      <a:pPr marL="0" marR="0" algn="r" rtl="1">
                        <a:lnSpc>
                          <a:spcPct val="115000"/>
                        </a:lnSpc>
                        <a:spcBef>
                          <a:spcPts val="0"/>
                        </a:spcBef>
                        <a:spcAft>
                          <a:spcPts val="0"/>
                        </a:spcAft>
                        <a:tabLst>
                          <a:tab pos="4191000" algn="l"/>
                        </a:tabLst>
                      </a:pPr>
                      <a:r>
                        <a:rPr lang="ar-AE" sz="1000" dirty="0">
                          <a:effectLst/>
                        </a:rPr>
                        <a:t>المهارات اللغوية/ التواصل اللغوي</a:t>
                      </a:r>
                      <a:endParaRPr lang="en-US" sz="1000" dirty="0">
                        <a:effectLst/>
                        <a:latin typeface="Calibri"/>
                        <a:ea typeface="Calibri"/>
                        <a:cs typeface="Arial"/>
                      </a:endParaRPr>
                    </a:p>
                  </a:txBody>
                  <a:tcPr marL="60806" marR="60806" marT="0" marB="0"/>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1"/>
                  </a:ext>
                </a:extLst>
              </a:tr>
              <a:tr h="215636">
                <a:tc gridSpan="2">
                  <a:txBody>
                    <a:bodyPr/>
                    <a:lstStyle/>
                    <a:p>
                      <a:pPr marL="0" marR="0" algn="r" rtl="1">
                        <a:lnSpc>
                          <a:spcPct val="115000"/>
                        </a:lnSpc>
                        <a:spcBef>
                          <a:spcPts val="0"/>
                        </a:spcBef>
                        <a:spcAft>
                          <a:spcPts val="0"/>
                        </a:spcAft>
                        <a:tabLst>
                          <a:tab pos="4191000" algn="l"/>
                        </a:tabLst>
                      </a:pPr>
                      <a:r>
                        <a:rPr lang="ar-AE" sz="1000" dirty="0">
                          <a:effectLst/>
                        </a:rPr>
                        <a:t>1</a:t>
                      </a:r>
                      <a:endParaRPr lang="en-US" sz="1000" dirty="0">
                        <a:effectLst/>
                        <a:latin typeface="Calibri"/>
                        <a:ea typeface="Calibri"/>
                        <a:cs typeface="Arial"/>
                      </a:endParaRPr>
                    </a:p>
                  </a:txBody>
                  <a:tcPr marL="60806" marR="60806" marT="0" marB="0"/>
                </a:tc>
                <a:tc hMerge="1">
                  <a:txBody>
                    <a:bodyPr/>
                    <a:lstStyle/>
                    <a:p>
                      <a:endParaRPr lang="en-US"/>
                    </a:p>
                  </a:txBody>
                  <a:tcPr/>
                </a:tc>
                <a:tc>
                  <a:txBody>
                    <a:bodyPr/>
                    <a:lstStyle/>
                    <a:p>
                      <a:pPr marL="0" marR="0" algn="r" rtl="1">
                        <a:lnSpc>
                          <a:spcPct val="115000"/>
                        </a:lnSpc>
                        <a:spcBef>
                          <a:spcPts val="0"/>
                        </a:spcBef>
                        <a:spcAft>
                          <a:spcPts val="0"/>
                        </a:spcAft>
                        <a:tabLst>
                          <a:tab pos="4191000" algn="l"/>
                        </a:tabLst>
                      </a:pPr>
                      <a:r>
                        <a:rPr lang="ar-AE" sz="1000" dirty="0">
                          <a:effectLst/>
                        </a:rPr>
                        <a:t>يرد السلام و التحية </a:t>
                      </a:r>
                      <a:endParaRPr lang="en-US" sz="1000" dirty="0">
                        <a:effectLst/>
                        <a:latin typeface="Calibri"/>
                        <a:ea typeface="Calibri"/>
                        <a:cs typeface="Arial"/>
                      </a:endParaRPr>
                    </a:p>
                  </a:txBody>
                  <a:tcPr marL="60806" marR="60806" marT="0" marB="0"/>
                </a:tc>
                <a:tc>
                  <a:txBody>
                    <a:bodyPr/>
                    <a:lstStyle/>
                    <a:p>
                      <a:pPr marL="0" marR="0" algn="r" rtl="1">
                        <a:lnSpc>
                          <a:spcPct val="115000"/>
                        </a:lnSpc>
                        <a:spcBef>
                          <a:spcPts val="0"/>
                        </a:spcBef>
                        <a:spcAft>
                          <a:spcPts val="0"/>
                        </a:spcAft>
                        <a:tabLst>
                          <a:tab pos="4191000" algn="l"/>
                        </a:tabLst>
                      </a:pPr>
                      <a:r>
                        <a:rPr lang="ar-AE" sz="1000">
                          <a:effectLst/>
                        </a:rPr>
                        <a:t>السلام عليكم، كيف حالك اليوم؟</a:t>
                      </a:r>
                      <a:r>
                        <a:rPr lang="ar-AE" sz="1000" baseline="30000">
                          <a:effectLst/>
                        </a:rPr>
                        <a:t> </a:t>
                      </a:r>
                      <a:endParaRPr lang="en-US" sz="1000">
                        <a:effectLst/>
                        <a:latin typeface="Calibri"/>
                        <a:ea typeface="Calibri"/>
                        <a:cs typeface="Arial"/>
                      </a:endParaRPr>
                    </a:p>
                  </a:txBody>
                  <a:tcPr marL="60806" marR="60806" marT="0" marB="0"/>
                </a:tc>
                <a:tc>
                  <a:txBody>
                    <a:bodyPr/>
                    <a:lstStyle/>
                    <a:p>
                      <a:pPr marL="0" marR="0" algn="ctr" rtl="1">
                        <a:lnSpc>
                          <a:spcPct val="115000"/>
                        </a:lnSpc>
                        <a:spcBef>
                          <a:spcPts val="0"/>
                        </a:spcBef>
                        <a:spcAft>
                          <a:spcPts val="0"/>
                        </a:spcAft>
                        <a:tabLst>
                          <a:tab pos="4191000" algn="l"/>
                        </a:tabLst>
                      </a:pPr>
                      <a:r>
                        <a:rPr lang="ar-AE" sz="1000">
                          <a:effectLst/>
                        </a:rPr>
                        <a:t>1</a:t>
                      </a:r>
                      <a:endParaRPr lang="en-US" sz="1000">
                        <a:effectLst/>
                        <a:latin typeface="Calibri"/>
                        <a:ea typeface="Calibri"/>
                        <a:cs typeface="Arial"/>
                      </a:endParaRPr>
                    </a:p>
                  </a:txBody>
                  <a:tcPr marL="60806" marR="60806" marT="0" marB="0"/>
                </a:tc>
                <a:tc>
                  <a:txBody>
                    <a:bodyPr/>
                    <a:lstStyle/>
                    <a:p>
                      <a:pPr marL="0" marR="0" algn="r" rtl="1">
                        <a:lnSpc>
                          <a:spcPct val="115000"/>
                        </a:lnSpc>
                        <a:spcBef>
                          <a:spcPts val="0"/>
                        </a:spcBef>
                        <a:spcAft>
                          <a:spcPts val="0"/>
                        </a:spcAft>
                        <a:tabLst>
                          <a:tab pos="4191000" algn="l"/>
                        </a:tabLst>
                      </a:pPr>
                      <a:r>
                        <a:rPr lang="ar-AE" sz="1000">
                          <a:effectLst/>
                        </a:rPr>
                        <a:t> </a:t>
                      </a:r>
                      <a:endParaRPr lang="en-US" sz="1000">
                        <a:effectLst/>
                        <a:latin typeface="Calibri"/>
                        <a:ea typeface="Calibri"/>
                        <a:cs typeface="Arial"/>
                      </a:endParaRPr>
                    </a:p>
                  </a:txBody>
                  <a:tcPr marL="60806" marR="60806" marT="0" marB="0"/>
                </a:tc>
                <a:extLst>
                  <a:ext uri="{0D108BD9-81ED-4DB2-BD59-A6C34878D82A}">
                    <a16:rowId xmlns:a16="http://schemas.microsoft.com/office/drawing/2014/main" val="10002"/>
                  </a:ext>
                </a:extLst>
              </a:tr>
              <a:tr h="208317">
                <a:tc gridSpan="2">
                  <a:txBody>
                    <a:bodyPr/>
                    <a:lstStyle/>
                    <a:p>
                      <a:pPr marL="0" marR="0" algn="r" rtl="1">
                        <a:lnSpc>
                          <a:spcPct val="115000"/>
                        </a:lnSpc>
                        <a:spcBef>
                          <a:spcPts val="0"/>
                        </a:spcBef>
                        <a:spcAft>
                          <a:spcPts val="0"/>
                        </a:spcAft>
                        <a:tabLst>
                          <a:tab pos="4191000" algn="l"/>
                        </a:tabLst>
                      </a:pPr>
                      <a:r>
                        <a:rPr lang="ar-AE" sz="1000">
                          <a:effectLst/>
                        </a:rPr>
                        <a:t>2</a:t>
                      </a:r>
                      <a:endParaRPr lang="en-US" sz="1000">
                        <a:effectLst/>
                        <a:latin typeface="Calibri"/>
                        <a:ea typeface="Calibri"/>
                        <a:cs typeface="Arial"/>
                      </a:endParaRPr>
                    </a:p>
                  </a:txBody>
                  <a:tcPr marL="60806" marR="60806" marT="0" marB="0"/>
                </a:tc>
                <a:tc hMerge="1">
                  <a:txBody>
                    <a:bodyPr/>
                    <a:lstStyle/>
                    <a:p>
                      <a:endParaRPr lang="en-US"/>
                    </a:p>
                  </a:txBody>
                  <a:tcPr/>
                </a:tc>
                <a:tc>
                  <a:txBody>
                    <a:bodyPr/>
                    <a:lstStyle/>
                    <a:p>
                      <a:pPr marL="0" marR="0" algn="r" rtl="1">
                        <a:lnSpc>
                          <a:spcPct val="115000"/>
                        </a:lnSpc>
                        <a:spcBef>
                          <a:spcPts val="0"/>
                        </a:spcBef>
                        <a:spcAft>
                          <a:spcPts val="0"/>
                        </a:spcAft>
                        <a:tabLst>
                          <a:tab pos="4191000" algn="l"/>
                        </a:tabLst>
                      </a:pPr>
                      <a:r>
                        <a:rPr lang="ar-AE" sz="1000">
                          <a:effectLst/>
                        </a:rPr>
                        <a:t>يتعرف على اسمه/ اسمه الثلاثي</a:t>
                      </a:r>
                      <a:endParaRPr lang="en-US" sz="1000">
                        <a:effectLst/>
                        <a:latin typeface="Calibri"/>
                        <a:ea typeface="Calibri"/>
                        <a:cs typeface="Arial"/>
                      </a:endParaRPr>
                    </a:p>
                  </a:txBody>
                  <a:tcPr marL="60806" marR="60806" marT="0" marB="0"/>
                </a:tc>
                <a:tc>
                  <a:txBody>
                    <a:bodyPr/>
                    <a:lstStyle/>
                    <a:p>
                      <a:pPr marL="0" marR="0" algn="r" rtl="1">
                        <a:lnSpc>
                          <a:spcPct val="115000"/>
                        </a:lnSpc>
                        <a:spcBef>
                          <a:spcPts val="0"/>
                        </a:spcBef>
                        <a:spcAft>
                          <a:spcPts val="0"/>
                        </a:spcAft>
                        <a:tabLst>
                          <a:tab pos="4191000" algn="l"/>
                        </a:tabLst>
                      </a:pPr>
                      <a:r>
                        <a:rPr lang="ar-AE" sz="1000">
                          <a:effectLst/>
                        </a:rPr>
                        <a:t>ما اسمك يا بطل؟</a:t>
                      </a:r>
                      <a:r>
                        <a:rPr lang="ar-AE" sz="1000" baseline="30000">
                          <a:effectLst/>
                        </a:rPr>
                        <a:t>(نص درجة)</a:t>
                      </a:r>
                      <a:r>
                        <a:rPr lang="ar-AE" sz="1000">
                          <a:effectLst/>
                        </a:rPr>
                        <a:t> وما هو اسم والدك وقبيلتك؟</a:t>
                      </a:r>
                      <a:r>
                        <a:rPr lang="ar-AE" sz="1000" baseline="30000">
                          <a:effectLst/>
                        </a:rPr>
                        <a:t>(نص درجة)</a:t>
                      </a:r>
                      <a:r>
                        <a:rPr lang="ar-AE" sz="1000">
                          <a:effectLst/>
                        </a:rPr>
                        <a:t> </a:t>
                      </a:r>
                      <a:endParaRPr lang="en-US" sz="1000">
                        <a:effectLst/>
                        <a:latin typeface="Calibri"/>
                        <a:ea typeface="Calibri"/>
                        <a:cs typeface="Arial"/>
                      </a:endParaRPr>
                    </a:p>
                  </a:txBody>
                  <a:tcPr marL="60806" marR="60806" marT="0" marB="0"/>
                </a:tc>
                <a:tc>
                  <a:txBody>
                    <a:bodyPr/>
                    <a:lstStyle/>
                    <a:p>
                      <a:pPr marL="0" marR="0" algn="ctr" rtl="1">
                        <a:lnSpc>
                          <a:spcPct val="115000"/>
                        </a:lnSpc>
                        <a:spcBef>
                          <a:spcPts val="0"/>
                        </a:spcBef>
                        <a:spcAft>
                          <a:spcPts val="0"/>
                        </a:spcAft>
                        <a:tabLst>
                          <a:tab pos="4191000" algn="l"/>
                        </a:tabLst>
                      </a:pPr>
                      <a:r>
                        <a:rPr lang="ar-AE" sz="1000">
                          <a:effectLst/>
                        </a:rPr>
                        <a:t>1</a:t>
                      </a:r>
                      <a:endParaRPr lang="en-US" sz="1000">
                        <a:effectLst/>
                        <a:latin typeface="Calibri"/>
                        <a:ea typeface="Calibri"/>
                        <a:cs typeface="Arial"/>
                      </a:endParaRPr>
                    </a:p>
                  </a:txBody>
                  <a:tcPr marL="60806" marR="60806" marT="0" marB="0"/>
                </a:tc>
                <a:tc>
                  <a:txBody>
                    <a:bodyPr/>
                    <a:lstStyle/>
                    <a:p>
                      <a:pPr marL="0" marR="0" algn="r" rtl="1">
                        <a:lnSpc>
                          <a:spcPct val="115000"/>
                        </a:lnSpc>
                        <a:spcBef>
                          <a:spcPts val="0"/>
                        </a:spcBef>
                        <a:spcAft>
                          <a:spcPts val="0"/>
                        </a:spcAft>
                        <a:tabLst>
                          <a:tab pos="4191000" algn="l"/>
                        </a:tabLst>
                      </a:pPr>
                      <a:r>
                        <a:rPr lang="ar-AE" sz="1000">
                          <a:effectLst/>
                        </a:rPr>
                        <a:t> </a:t>
                      </a:r>
                      <a:endParaRPr lang="en-US" sz="1000">
                        <a:effectLst/>
                        <a:latin typeface="Calibri"/>
                        <a:ea typeface="Calibri"/>
                        <a:cs typeface="Arial"/>
                      </a:endParaRPr>
                    </a:p>
                  </a:txBody>
                  <a:tcPr marL="60806" marR="60806" marT="0" marB="0"/>
                </a:tc>
                <a:extLst>
                  <a:ext uri="{0D108BD9-81ED-4DB2-BD59-A6C34878D82A}">
                    <a16:rowId xmlns:a16="http://schemas.microsoft.com/office/drawing/2014/main" val="10003"/>
                  </a:ext>
                </a:extLst>
              </a:tr>
              <a:tr h="341864">
                <a:tc gridSpan="2">
                  <a:txBody>
                    <a:bodyPr/>
                    <a:lstStyle/>
                    <a:p>
                      <a:pPr marL="0" marR="0" algn="r" rtl="1">
                        <a:lnSpc>
                          <a:spcPct val="115000"/>
                        </a:lnSpc>
                        <a:spcBef>
                          <a:spcPts val="0"/>
                        </a:spcBef>
                        <a:spcAft>
                          <a:spcPts val="0"/>
                        </a:spcAft>
                        <a:tabLst>
                          <a:tab pos="4191000" algn="l"/>
                        </a:tabLst>
                      </a:pPr>
                      <a:r>
                        <a:rPr lang="ar-AE" sz="1000">
                          <a:effectLst/>
                        </a:rPr>
                        <a:t>3</a:t>
                      </a:r>
                      <a:endParaRPr lang="en-US" sz="1000">
                        <a:effectLst/>
                        <a:latin typeface="Calibri"/>
                        <a:ea typeface="Calibri"/>
                        <a:cs typeface="Arial"/>
                      </a:endParaRPr>
                    </a:p>
                  </a:txBody>
                  <a:tcPr marL="60806" marR="60806" marT="0" marB="0"/>
                </a:tc>
                <a:tc hMerge="1">
                  <a:txBody>
                    <a:bodyPr/>
                    <a:lstStyle/>
                    <a:p>
                      <a:endParaRPr lang="en-US"/>
                    </a:p>
                  </a:txBody>
                  <a:tcPr/>
                </a:tc>
                <a:tc>
                  <a:txBody>
                    <a:bodyPr/>
                    <a:lstStyle/>
                    <a:p>
                      <a:pPr marL="0" marR="0" algn="r" rtl="1">
                        <a:lnSpc>
                          <a:spcPct val="115000"/>
                        </a:lnSpc>
                        <a:spcBef>
                          <a:spcPts val="0"/>
                        </a:spcBef>
                        <a:spcAft>
                          <a:spcPts val="0"/>
                        </a:spcAft>
                        <a:tabLst>
                          <a:tab pos="4191000" algn="l"/>
                        </a:tabLst>
                      </a:pPr>
                      <a:r>
                        <a:rPr lang="ar-AE" sz="1000">
                          <a:effectLst/>
                        </a:rPr>
                        <a:t>التحدث عن نفسه</a:t>
                      </a:r>
                      <a:endParaRPr lang="en-US" sz="1000">
                        <a:effectLst/>
                        <a:latin typeface="Calibri"/>
                        <a:ea typeface="Calibri"/>
                        <a:cs typeface="Arial"/>
                      </a:endParaRPr>
                    </a:p>
                  </a:txBody>
                  <a:tcPr marL="60806" marR="60806" marT="0" marB="0"/>
                </a:tc>
                <a:tc>
                  <a:txBody>
                    <a:bodyPr/>
                    <a:lstStyle/>
                    <a:p>
                      <a:pPr marL="0" marR="0" algn="r" rtl="1">
                        <a:lnSpc>
                          <a:spcPct val="115000"/>
                        </a:lnSpc>
                        <a:spcBef>
                          <a:spcPts val="0"/>
                        </a:spcBef>
                        <a:spcAft>
                          <a:spcPts val="0"/>
                        </a:spcAft>
                        <a:tabLst>
                          <a:tab pos="4191000" algn="l"/>
                        </a:tabLst>
                      </a:pPr>
                      <a:r>
                        <a:rPr lang="ar-AE" sz="1000">
                          <a:effectLst/>
                        </a:rPr>
                        <a:t>كم عمرك؟ ما هواياتك؟ ماذا تحب أن تلعب؟ ماذا تريد أن تصبح عندما تكبر؟</a:t>
                      </a:r>
                      <a:endParaRPr lang="en-US" sz="1000">
                        <a:effectLst/>
                        <a:latin typeface="Calibri"/>
                        <a:ea typeface="Calibri"/>
                        <a:cs typeface="Arial"/>
                      </a:endParaRPr>
                    </a:p>
                  </a:txBody>
                  <a:tcPr marL="60806" marR="60806" marT="0" marB="0"/>
                </a:tc>
                <a:tc>
                  <a:txBody>
                    <a:bodyPr/>
                    <a:lstStyle/>
                    <a:p>
                      <a:pPr marL="0" marR="0" algn="ctr" rtl="1">
                        <a:lnSpc>
                          <a:spcPct val="115000"/>
                        </a:lnSpc>
                        <a:spcBef>
                          <a:spcPts val="0"/>
                        </a:spcBef>
                        <a:spcAft>
                          <a:spcPts val="0"/>
                        </a:spcAft>
                        <a:tabLst>
                          <a:tab pos="4191000" algn="l"/>
                        </a:tabLst>
                      </a:pPr>
                      <a:r>
                        <a:rPr lang="ar-AE" sz="1000">
                          <a:effectLst/>
                        </a:rPr>
                        <a:t>1</a:t>
                      </a:r>
                      <a:endParaRPr lang="en-US" sz="1000">
                        <a:effectLst/>
                        <a:latin typeface="Calibri"/>
                        <a:ea typeface="Calibri"/>
                        <a:cs typeface="Arial"/>
                      </a:endParaRPr>
                    </a:p>
                  </a:txBody>
                  <a:tcPr marL="60806" marR="60806" marT="0" marB="0"/>
                </a:tc>
                <a:tc>
                  <a:txBody>
                    <a:bodyPr/>
                    <a:lstStyle/>
                    <a:p>
                      <a:pPr marL="0" marR="0" algn="r" rtl="1">
                        <a:lnSpc>
                          <a:spcPct val="115000"/>
                        </a:lnSpc>
                        <a:spcBef>
                          <a:spcPts val="0"/>
                        </a:spcBef>
                        <a:spcAft>
                          <a:spcPts val="0"/>
                        </a:spcAft>
                        <a:tabLst>
                          <a:tab pos="4191000" algn="l"/>
                        </a:tabLst>
                      </a:pPr>
                      <a:r>
                        <a:rPr lang="ar-AE" sz="1000">
                          <a:effectLst/>
                        </a:rPr>
                        <a:t> </a:t>
                      </a:r>
                      <a:endParaRPr lang="en-US" sz="1000">
                        <a:effectLst/>
                        <a:latin typeface="Calibri"/>
                        <a:ea typeface="Calibri"/>
                        <a:cs typeface="Arial"/>
                      </a:endParaRPr>
                    </a:p>
                  </a:txBody>
                  <a:tcPr marL="60806" marR="60806" marT="0" marB="0"/>
                </a:tc>
                <a:extLst>
                  <a:ext uri="{0D108BD9-81ED-4DB2-BD59-A6C34878D82A}">
                    <a16:rowId xmlns:a16="http://schemas.microsoft.com/office/drawing/2014/main" val="10004"/>
                  </a:ext>
                </a:extLst>
              </a:tr>
              <a:tr h="200997">
                <a:tc gridSpan="2">
                  <a:txBody>
                    <a:bodyPr/>
                    <a:lstStyle/>
                    <a:p>
                      <a:pPr marL="0" marR="0" algn="r" rtl="1">
                        <a:lnSpc>
                          <a:spcPct val="115000"/>
                        </a:lnSpc>
                        <a:spcBef>
                          <a:spcPts val="0"/>
                        </a:spcBef>
                        <a:spcAft>
                          <a:spcPts val="0"/>
                        </a:spcAft>
                        <a:tabLst>
                          <a:tab pos="4191000" algn="l"/>
                        </a:tabLst>
                      </a:pPr>
                      <a:r>
                        <a:rPr lang="ar-AE" sz="1000">
                          <a:effectLst/>
                        </a:rPr>
                        <a:t>4</a:t>
                      </a:r>
                      <a:endParaRPr lang="en-US" sz="1000">
                        <a:effectLst/>
                        <a:latin typeface="Calibri"/>
                        <a:ea typeface="Calibri"/>
                        <a:cs typeface="Arial"/>
                      </a:endParaRPr>
                    </a:p>
                  </a:txBody>
                  <a:tcPr marL="60806" marR="60806" marT="0" marB="0"/>
                </a:tc>
                <a:tc hMerge="1">
                  <a:txBody>
                    <a:bodyPr/>
                    <a:lstStyle/>
                    <a:p>
                      <a:endParaRPr lang="en-US"/>
                    </a:p>
                  </a:txBody>
                  <a:tcPr/>
                </a:tc>
                <a:tc>
                  <a:txBody>
                    <a:bodyPr/>
                    <a:lstStyle/>
                    <a:p>
                      <a:pPr marL="0" marR="0" algn="r" rtl="1">
                        <a:lnSpc>
                          <a:spcPct val="115000"/>
                        </a:lnSpc>
                        <a:spcBef>
                          <a:spcPts val="0"/>
                        </a:spcBef>
                        <a:spcAft>
                          <a:spcPts val="0"/>
                        </a:spcAft>
                        <a:tabLst>
                          <a:tab pos="4191000" algn="l"/>
                        </a:tabLst>
                      </a:pPr>
                      <a:r>
                        <a:rPr lang="ar-AE" sz="1000">
                          <a:effectLst/>
                        </a:rPr>
                        <a:t>التحدث عن أفراد عائلته ومكان عيشه</a:t>
                      </a:r>
                      <a:endParaRPr lang="en-US" sz="1000">
                        <a:effectLst/>
                        <a:latin typeface="Calibri"/>
                        <a:ea typeface="Calibri"/>
                        <a:cs typeface="Arial"/>
                      </a:endParaRPr>
                    </a:p>
                  </a:txBody>
                  <a:tcPr marL="60806" marR="60806" marT="0" marB="0"/>
                </a:tc>
                <a:tc>
                  <a:txBody>
                    <a:bodyPr/>
                    <a:lstStyle/>
                    <a:p>
                      <a:pPr marL="0" marR="0" algn="r" rtl="1">
                        <a:lnSpc>
                          <a:spcPct val="115000"/>
                        </a:lnSpc>
                        <a:spcBef>
                          <a:spcPts val="0"/>
                        </a:spcBef>
                        <a:spcAft>
                          <a:spcPts val="0"/>
                        </a:spcAft>
                        <a:tabLst>
                          <a:tab pos="4191000" algn="l"/>
                        </a:tabLst>
                      </a:pPr>
                      <a:r>
                        <a:rPr lang="ar-AE" sz="1000">
                          <a:effectLst/>
                        </a:rPr>
                        <a:t>مع من تعيش؟ وكم عدد أفراد أسرتك؟</a:t>
                      </a:r>
                      <a:r>
                        <a:rPr lang="ar-AE" sz="1000" baseline="30000">
                          <a:effectLst/>
                        </a:rPr>
                        <a:t>(1)  </a:t>
                      </a:r>
                      <a:r>
                        <a:rPr lang="ar-AE" sz="1000">
                          <a:effectLst/>
                        </a:rPr>
                        <a:t>أين يقع منزلك؟</a:t>
                      </a:r>
                      <a:r>
                        <a:rPr lang="ar-AE" sz="1000" baseline="30000">
                          <a:effectLst/>
                        </a:rPr>
                        <a:t>(1)</a:t>
                      </a:r>
                      <a:endParaRPr lang="en-US" sz="1000">
                        <a:effectLst/>
                        <a:latin typeface="Calibri"/>
                        <a:ea typeface="Calibri"/>
                        <a:cs typeface="Arial"/>
                      </a:endParaRPr>
                    </a:p>
                  </a:txBody>
                  <a:tcPr marL="60806" marR="60806" marT="0" marB="0"/>
                </a:tc>
                <a:tc>
                  <a:txBody>
                    <a:bodyPr/>
                    <a:lstStyle/>
                    <a:p>
                      <a:pPr marL="0" marR="0" algn="ctr" rtl="1">
                        <a:lnSpc>
                          <a:spcPct val="115000"/>
                        </a:lnSpc>
                        <a:spcBef>
                          <a:spcPts val="0"/>
                        </a:spcBef>
                        <a:spcAft>
                          <a:spcPts val="0"/>
                        </a:spcAft>
                        <a:tabLst>
                          <a:tab pos="4191000" algn="l"/>
                        </a:tabLst>
                      </a:pPr>
                      <a:r>
                        <a:rPr lang="ar-AE" sz="1000">
                          <a:effectLst/>
                        </a:rPr>
                        <a:t>2</a:t>
                      </a:r>
                      <a:endParaRPr lang="en-US" sz="1000">
                        <a:effectLst/>
                        <a:latin typeface="Calibri"/>
                        <a:ea typeface="Calibri"/>
                        <a:cs typeface="Arial"/>
                      </a:endParaRPr>
                    </a:p>
                  </a:txBody>
                  <a:tcPr marL="60806" marR="60806" marT="0" marB="0"/>
                </a:tc>
                <a:tc>
                  <a:txBody>
                    <a:bodyPr/>
                    <a:lstStyle/>
                    <a:p>
                      <a:pPr marL="0" marR="0" algn="r" rtl="1">
                        <a:lnSpc>
                          <a:spcPct val="115000"/>
                        </a:lnSpc>
                        <a:spcBef>
                          <a:spcPts val="0"/>
                        </a:spcBef>
                        <a:spcAft>
                          <a:spcPts val="0"/>
                        </a:spcAft>
                        <a:tabLst>
                          <a:tab pos="4191000" algn="l"/>
                        </a:tabLst>
                      </a:pPr>
                      <a:r>
                        <a:rPr lang="ar-AE" sz="1000">
                          <a:effectLst/>
                        </a:rPr>
                        <a:t> </a:t>
                      </a:r>
                      <a:endParaRPr lang="en-US" sz="1000">
                        <a:effectLst/>
                        <a:latin typeface="Calibri"/>
                        <a:ea typeface="Calibri"/>
                        <a:cs typeface="Arial"/>
                      </a:endParaRPr>
                    </a:p>
                  </a:txBody>
                  <a:tcPr marL="60806" marR="60806" marT="0" marB="0"/>
                </a:tc>
                <a:extLst>
                  <a:ext uri="{0D108BD9-81ED-4DB2-BD59-A6C34878D82A}">
                    <a16:rowId xmlns:a16="http://schemas.microsoft.com/office/drawing/2014/main" val="10005"/>
                  </a:ext>
                </a:extLst>
              </a:tr>
              <a:tr h="341864">
                <a:tc gridSpan="2">
                  <a:txBody>
                    <a:bodyPr/>
                    <a:lstStyle/>
                    <a:p>
                      <a:pPr marL="0" marR="0" algn="r" rtl="1">
                        <a:lnSpc>
                          <a:spcPct val="115000"/>
                        </a:lnSpc>
                        <a:spcBef>
                          <a:spcPts val="0"/>
                        </a:spcBef>
                        <a:spcAft>
                          <a:spcPts val="0"/>
                        </a:spcAft>
                        <a:tabLst>
                          <a:tab pos="4191000" algn="l"/>
                        </a:tabLst>
                      </a:pPr>
                      <a:r>
                        <a:rPr lang="ar-AE" sz="1000">
                          <a:effectLst/>
                        </a:rPr>
                        <a:t>5</a:t>
                      </a:r>
                      <a:endParaRPr lang="en-US" sz="1000">
                        <a:effectLst/>
                        <a:latin typeface="Calibri"/>
                        <a:ea typeface="Calibri"/>
                        <a:cs typeface="Arial"/>
                      </a:endParaRPr>
                    </a:p>
                  </a:txBody>
                  <a:tcPr marL="60806" marR="60806" marT="0" marB="0"/>
                </a:tc>
                <a:tc hMerge="1">
                  <a:txBody>
                    <a:bodyPr/>
                    <a:lstStyle/>
                    <a:p>
                      <a:endParaRPr lang="en-US"/>
                    </a:p>
                  </a:txBody>
                  <a:tcPr/>
                </a:tc>
                <a:tc>
                  <a:txBody>
                    <a:bodyPr/>
                    <a:lstStyle/>
                    <a:p>
                      <a:pPr marL="0" marR="0" algn="r" rtl="1">
                        <a:lnSpc>
                          <a:spcPct val="115000"/>
                        </a:lnSpc>
                        <a:spcBef>
                          <a:spcPts val="0"/>
                        </a:spcBef>
                        <a:spcAft>
                          <a:spcPts val="0"/>
                        </a:spcAft>
                        <a:tabLst>
                          <a:tab pos="4191000" algn="l"/>
                        </a:tabLst>
                      </a:pPr>
                      <a:r>
                        <a:rPr lang="ar-AE" sz="1000">
                          <a:effectLst/>
                        </a:rPr>
                        <a:t>التحدث ماذا يفعل في المواقف التالية</a:t>
                      </a:r>
                      <a:endParaRPr lang="en-US" sz="1000">
                        <a:effectLst/>
                        <a:latin typeface="Calibri"/>
                        <a:ea typeface="Calibri"/>
                        <a:cs typeface="Arial"/>
                      </a:endParaRPr>
                    </a:p>
                  </a:txBody>
                  <a:tcPr marL="60806" marR="60806" marT="0" marB="0"/>
                </a:tc>
                <a:tc>
                  <a:txBody>
                    <a:bodyPr/>
                    <a:lstStyle/>
                    <a:p>
                      <a:pPr marL="0" marR="0" algn="r" rtl="1">
                        <a:lnSpc>
                          <a:spcPct val="115000"/>
                        </a:lnSpc>
                        <a:spcBef>
                          <a:spcPts val="0"/>
                        </a:spcBef>
                        <a:spcAft>
                          <a:spcPts val="0"/>
                        </a:spcAft>
                        <a:tabLst>
                          <a:tab pos="4191000" algn="l"/>
                        </a:tabLst>
                      </a:pPr>
                      <a:r>
                        <a:rPr lang="ar-AE" sz="1000">
                          <a:effectLst/>
                        </a:rPr>
                        <a:t>اعرض له مجموعة من الصور ويعبر ما الذي ينبغي عليه قوله في تلك المواقف </a:t>
                      </a:r>
                      <a:r>
                        <a:rPr lang="ar-AE" sz="1000" baseline="30000">
                          <a:effectLst/>
                        </a:rPr>
                        <a:t>(كل موقف نص درجة)</a:t>
                      </a:r>
                      <a:endParaRPr lang="en-US" sz="1000">
                        <a:effectLst/>
                        <a:latin typeface="Calibri"/>
                        <a:ea typeface="Calibri"/>
                        <a:cs typeface="Arial"/>
                      </a:endParaRPr>
                    </a:p>
                  </a:txBody>
                  <a:tcPr marL="60806" marR="60806" marT="0" marB="0"/>
                </a:tc>
                <a:tc>
                  <a:txBody>
                    <a:bodyPr/>
                    <a:lstStyle/>
                    <a:p>
                      <a:pPr marL="0" marR="0" algn="ctr" rtl="1">
                        <a:lnSpc>
                          <a:spcPct val="115000"/>
                        </a:lnSpc>
                        <a:spcBef>
                          <a:spcPts val="0"/>
                        </a:spcBef>
                        <a:spcAft>
                          <a:spcPts val="0"/>
                        </a:spcAft>
                        <a:tabLst>
                          <a:tab pos="4191000" algn="l"/>
                        </a:tabLst>
                      </a:pPr>
                      <a:r>
                        <a:rPr lang="ar-AE" sz="1000">
                          <a:effectLst/>
                        </a:rPr>
                        <a:t>2</a:t>
                      </a:r>
                      <a:endParaRPr lang="en-US" sz="1000">
                        <a:effectLst/>
                        <a:latin typeface="Calibri"/>
                        <a:ea typeface="Calibri"/>
                        <a:cs typeface="Arial"/>
                      </a:endParaRPr>
                    </a:p>
                  </a:txBody>
                  <a:tcPr marL="60806" marR="60806" marT="0" marB="0"/>
                </a:tc>
                <a:tc>
                  <a:txBody>
                    <a:bodyPr/>
                    <a:lstStyle/>
                    <a:p>
                      <a:pPr marL="0" marR="0" algn="r" rtl="1">
                        <a:lnSpc>
                          <a:spcPct val="115000"/>
                        </a:lnSpc>
                        <a:spcBef>
                          <a:spcPts val="0"/>
                        </a:spcBef>
                        <a:spcAft>
                          <a:spcPts val="0"/>
                        </a:spcAft>
                        <a:tabLst>
                          <a:tab pos="4191000" algn="l"/>
                        </a:tabLst>
                      </a:pPr>
                      <a:r>
                        <a:rPr lang="ar-AE" sz="1000">
                          <a:effectLst/>
                        </a:rPr>
                        <a:t> </a:t>
                      </a:r>
                      <a:endParaRPr lang="en-US" sz="1000">
                        <a:effectLst/>
                        <a:latin typeface="Calibri"/>
                        <a:ea typeface="Calibri"/>
                        <a:cs typeface="Arial"/>
                      </a:endParaRPr>
                    </a:p>
                  </a:txBody>
                  <a:tcPr marL="60806" marR="60806" marT="0" marB="0"/>
                </a:tc>
                <a:extLst>
                  <a:ext uri="{0D108BD9-81ED-4DB2-BD59-A6C34878D82A}">
                    <a16:rowId xmlns:a16="http://schemas.microsoft.com/office/drawing/2014/main" val="10006"/>
                  </a:ext>
                </a:extLst>
              </a:tr>
              <a:tr h="200997">
                <a:tc gridSpan="6">
                  <a:txBody>
                    <a:bodyPr/>
                    <a:lstStyle/>
                    <a:p>
                      <a:pPr marL="0" marR="0" algn="r" rtl="1">
                        <a:lnSpc>
                          <a:spcPct val="115000"/>
                        </a:lnSpc>
                        <a:spcBef>
                          <a:spcPts val="0"/>
                        </a:spcBef>
                        <a:spcAft>
                          <a:spcPts val="0"/>
                        </a:spcAft>
                        <a:tabLst>
                          <a:tab pos="4191000" algn="l"/>
                        </a:tabLst>
                      </a:pPr>
                      <a:r>
                        <a:rPr lang="ar-AE" sz="1000">
                          <a:effectLst/>
                        </a:rPr>
                        <a:t>الإدراك المعرفي</a:t>
                      </a:r>
                      <a:endParaRPr lang="en-US" sz="1000">
                        <a:effectLst/>
                        <a:latin typeface="Calibri"/>
                        <a:ea typeface="Calibri"/>
                        <a:cs typeface="Arial"/>
                      </a:endParaRPr>
                    </a:p>
                  </a:txBody>
                  <a:tcPr marL="60806" marR="60806" marT="0" marB="0"/>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7"/>
                  </a:ext>
                </a:extLst>
              </a:tr>
              <a:tr h="341864">
                <a:tc gridSpan="2">
                  <a:txBody>
                    <a:bodyPr/>
                    <a:lstStyle/>
                    <a:p>
                      <a:pPr marL="0" marR="0" algn="r" rtl="1">
                        <a:lnSpc>
                          <a:spcPct val="115000"/>
                        </a:lnSpc>
                        <a:spcBef>
                          <a:spcPts val="0"/>
                        </a:spcBef>
                        <a:spcAft>
                          <a:spcPts val="0"/>
                        </a:spcAft>
                        <a:tabLst>
                          <a:tab pos="4191000" algn="l"/>
                        </a:tabLst>
                      </a:pPr>
                      <a:r>
                        <a:rPr lang="ar-AE" sz="1000">
                          <a:effectLst/>
                        </a:rPr>
                        <a:t>6</a:t>
                      </a:r>
                      <a:endParaRPr lang="en-US" sz="1000">
                        <a:effectLst/>
                        <a:latin typeface="Calibri"/>
                        <a:ea typeface="Calibri"/>
                        <a:cs typeface="Arial"/>
                      </a:endParaRPr>
                    </a:p>
                  </a:txBody>
                  <a:tcPr marL="60806" marR="60806" marT="0" marB="0"/>
                </a:tc>
                <a:tc hMerge="1">
                  <a:txBody>
                    <a:bodyPr/>
                    <a:lstStyle/>
                    <a:p>
                      <a:endParaRPr lang="en-US"/>
                    </a:p>
                  </a:txBody>
                  <a:tcPr/>
                </a:tc>
                <a:tc>
                  <a:txBody>
                    <a:bodyPr/>
                    <a:lstStyle/>
                    <a:p>
                      <a:pPr marL="0" marR="0" algn="r" rtl="1">
                        <a:lnSpc>
                          <a:spcPct val="115000"/>
                        </a:lnSpc>
                        <a:spcBef>
                          <a:spcPts val="0"/>
                        </a:spcBef>
                        <a:spcAft>
                          <a:spcPts val="0"/>
                        </a:spcAft>
                        <a:tabLst>
                          <a:tab pos="4191000" algn="l"/>
                        </a:tabLst>
                      </a:pPr>
                      <a:r>
                        <a:rPr lang="ar-AE" sz="1000">
                          <a:effectLst/>
                        </a:rPr>
                        <a:t>أسئلة عامة عن الدولة</a:t>
                      </a:r>
                      <a:endParaRPr lang="en-US" sz="1000">
                        <a:effectLst/>
                        <a:latin typeface="Calibri"/>
                        <a:ea typeface="Calibri"/>
                        <a:cs typeface="Arial"/>
                      </a:endParaRPr>
                    </a:p>
                  </a:txBody>
                  <a:tcPr marL="60806" marR="60806" marT="0" marB="0"/>
                </a:tc>
                <a:tc>
                  <a:txBody>
                    <a:bodyPr/>
                    <a:lstStyle/>
                    <a:p>
                      <a:pPr marL="0" marR="0" algn="r" rtl="1">
                        <a:lnSpc>
                          <a:spcPct val="115000"/>
                        </a:lnSpc>
                        <a:spcBef>
                          <a:spcPts val="0"/>
                        </a:spcBef>
                        <a:spcAft>
                          <a:spcPts val="0"/>
                        </a:spcAft>
                        <a:tabLst>
                          <a:tab pos="4191000" algn="l"/>
                        </a:tabLst>
                      </a:pPr>
                      <a:r>
                        <a:rPr lang="ar-AE" sz="1000">
                          <a:effectLst/>
                        </a:rPr>
                        <a:t>ما اسم دولتنا التي نعيش عليها؟ </a:t>
                      </a:r>
                      <a:r>
                        <a:rPr lang="ar-AE" sz="1000" baseline="30000">
                          <a:effectLst/>
                        </a:rPr>
                        <a:t>(1) </a:t>
                      </a:r>
                      <a:r>
                        <a:rPr lang="ar-AE" sz="1000">
                          <a:effectLst/>
                        </a:rPr>
                        <a:t>نعرض له صورة رئيس الدولة و علم الإمارات و سؤاله عن ماذا يرى؟ </a:t>
                      </a:r>
                      <a:r>
                        <a:rPr lang="ar-AE" sz="1000" baseline="30000">
                          <a:effectLst/>
                        </a:rPr>
                        <a:t>(1)</a:t>
                      </a:r>
                      <a:endParaRPr lang="en-US" sz="1000">
                        <a:effectLst/>
                        <a:latin typeface="Calibri"/>
                        <a:ea typeface="Calibri"/>
                        <a:cs typeface="Arial"/>
                      </a:endParaRPr>
                    </a:p>
                  </a:txBody>
                  <a:tcPr marL="60806" marR="60806" marT="0" marB="0"/>
                </a:tc>
                <a:tc>
                  <a:txBody>
                    <a:bodyPr/>
                    <a:lstStyle/>
                    <a:p>
                      <a:pPr marL="0" marR="0" algn="ctr" rtl="1">
                        <a:lnSpc>
                          <a:spcPct val="115000"/>
                        </a:lnSpc>
                        <a:spcBef>
                          <a:spcPts val="0"/>
                        </a:spcBef>
                        <a:spcAft>
                          <a:spcPts val="0"/>
                        </a:spcAft>
                        <a:tabLst>
                          <a:tab pos="4191000" algn="l"/>
                        </a:tabLst>
                      </a:pPr>
                      <a:r>
                        <a:rPr lang="ar-AE" sz="1000">
                          <a:effectLst/>
                        </a:rPr>
                        <a:t>2</a:t>
                      </a:r>
                      <a:endParaRPr lang="en-US" sz="1000">
                        <a:effectLst/>
                        <a:latin typeface="Calibri"/>
                        <a:ea typeface="Calibri"/>
                        <a:cs typeface="Arial"/>
                      </a:endParaRPr>
                    </a:p>
                  </a:txBody>
                  <a:tcPr marL="60806" marR="60806" marT="0" marB="0"/>
                </a:tc>
                <a:tc>
                  <a:txBody>
                    <a:bodyPr/>
                    <a:lstStyle/>
                    <a:p>
                      <a:pPr marL="0" marR="0" algn="r" rtl="1">
                        <a:lnSpc>
                          <a:spcPct val="115000"/>
                        </a:lnSpc>
                        <a:spcBef>
                          <a:spcPts val="0"/>
                        </a:spcBef>
                        <a:spcAft>
                          <a:spcPts val="0"/>
                        </a:spcAft>
                        <a:tabLst>
                          <a:tab pos="4191000" algn="l"/>
                        </a:tabLst>
                      </a:pPr>
                      <a:r>
                        <a:rPr lang="ar-AE" sz="1000">
                          <a:effectLst/>
                        </a:rPr>
                        <a:t> </a:t>
                      </a:r>
                      <a:endParaRPr lang="en-US" sz="1000">
                        <a:effectLst/>
                        <a:latin typeface="Calibri"/>
                        <a:ea typeface="Calibri"/>
                        <a:cs typeface="Arial"/>
                      </a:endParaRPr>
                    </a:p>
                  </a:txBody>
                  <a:tcPr marL="60806" marR="60806" marT="0" marB="0"/>
                </a:tc>
                <a:extLst>
                  <a:ext uri="{0D108BD9-81ED-4DB2-BD59-A6C34878D82A}">
                    <a16:rowId xmlns:a16="http://schemas.microsoft.com/office/drawing/2014/main" val="10008"/>
                  </a:ext>
                </a:extLst>
              </a:tr>
              <a:tr h="194241">
                <a:tc gridSpan="2">
                  <a:txBody>
                    <a:bodyPr/>
                    <a:lstStyle/>
                    <a:p>
                      <a:pPr marL="0" marR="0" algn="r" rtl="1">
                        <a:lnSpc>
                          <a:spcPct val="115000"/>
                        </a:lnSpc>
                        <a:spcBef>
                          <a:spcPts val="0"/>
                        </a:spcBef>
                        <a:spcAft>
                          <a:spcPts val="0"/>
                        </a:spcAft>
                        <a:tabLst>
                          <a:tab pos="4191000" algn="l"/>
                        </a:tabLst>
                      </a:pPr>
                      <a:r>
                        <a:rPr lang="ar-AE" sz="1000">
                          <a:effectLst/>
                        </a:rPr>
                        <a:t>7</a:t>
                      </a:r>
                      <a:endParaRPr lang="en-US" sz="1000">
                        <a:effectLst/>
                        <a:latin typeface="Calibri"/>
                        <a:ea typeface="Calibri"/>
                        <a:cs typeface="Arial"/>
                      </a:endParaRPr>
                    </a:p>
                  </a:txBody>
                  <a:tcPr marL="60806" marR="60806" marT="0" marB="0"/>
                </a:tc>
                <a:tc hMerge="1">
                  <a:txBody>
                    <a:bodyPr/>
                    <a:lstStyle/>
                    <a:p>
                      <a:endParaRPr lang="en-US"/>
                    </a:p>
                  </a:txBody>
                  <a:tcPr/>
                </a:tc>
                <a:tc>
                  <a:txBody>
                    <a:bodyPr/>
                    <a:lstStyle/>
                    <a:p>
                      <a:pPr marL="0" marR="0" algn="r" rtl="1">
                        <a:lnSpc>
                          <a:spcPct val="115000"/>
                        </a:lnSpc>
                        <a:spcBef>
                          <a:spcPts val="0"/>
                        </a:spcBef>
                        <a:spcAft>
                          <a:spcPts val="0"/>
                        </a:spcAft>
                        <a:tabLst>
                          <a:tab pos="4191000" algn="l"/>
                        </a:tabLst>
                      </a:pPr>
                      <a:r>
                        <a:rPr lang="ar-AE" sz="1000">
                          <a:effectLst/>
                        </a:rPr>
                        <a:t>التعرف على الوقت</a:t>
                      </a:r>
                      <a:endParaRPr lang="en-US" sz="1000">
                        <a:effectLst/>
                        <a:latin typeface="Calibri"/>
                        <a:ea typeface="Calibri"/>
                        <a:cs typeface="Arial"/>
                      </a:endParaRPr>
                    </a:p>
                  </a:txBody>
                  <a:tcPr marL="60806" marR="60806" marT="0" marB="0"/>
                </a:tc>
                <a:tc>
                  <a:txBody>
                    <a:bodyPr/>
                    <a:lstStyle/>
                    <a:p>
                      <a:pPr marL="0" marR="0" algn="r" rtl="1">
                        <a:lnSpc>
                          <a:spcPct val="115000"/>
                        </a:lnSpc>
                        <a:spcBef>
                          <a:spcPts val="0"/>
                        </a:spcBef>
                        <a:spcAft>
                          <a:spcPts val="0"/>
                        </a:spcAft>
                        <a:tabLst>
                          <a:tab pos="4191000" algn="l"/>
                        </a:tabLst>
                      </a:pPr>
                      <a:r>
                        <a:rPr lang="ar-AE" sz="1000">
                          <a:effectLst/>
                        </a:rPr>
                        <a:t>الوقت الآن نهار أم ليل؟</a:t>
                      </a:r>
                      <a:endParaRPr lang="en-US" sz="1000">
                        <a:effectLst/>
                        <a:latin typeface="Calibri"/>
                        <a:ea typeface="Calibri"/>
                        <a:cs typeface="Arial"/>
                      </a:endParaRPr>
                    </a:p>
                  </a:txBody>
                  <a:tcPr marL="60806" marR="60806" marT="0" marB="0"/>
                </a:tc>
                <a:tc>
                  <a:txBody>
                    <a:bodyPr/>
                    <a:lstStyle/>
                    <a:p>
                      <a:pPr marL="0" marR="0" algn="ctr" rtl="1">
                        <a:lnSpc>
                          <a:spcPct val="115000"/>
                        </a:lnSpc>
                        <a:spcBef>
                          <a:spcPts val="0"/>
                        </a:spcBef>
                        <a:spcAft>
                          <a:spcPts val="0"/>
                        </a:spcAft>
                        <a:tabLst>
                          <a:tab pos="4191000" algn="l"/>
                        </a:tabLst>
                      </a:pPr>
                      <a:r>
                        <a:rPr lang="ar-AE" sz="1000">
                          <a:effectLst/>
                        </a:rPr>
                        <a:t>1</a:t>
                      </a:r>
                      <a:endParaRPr lang="en-US" sz="1000">
                        <a:effectLst/>
                        <a:latin typeface="Calibri"/>
                        <a:ea typeface="Calibri"/>
                        <a:cs typeface="Arial"/>
                      </a:endParaRPr>
                    </a:p>
                  </a:txBody>
                  <a:tcPr marL="60806" marR="60806" marT="0" marB="0"/>
                </a:tc>
                <a:tc>
                  <a:txBody>
                    <a:bodyPr/>
                    <a:lstStyle/>
                    <a:p>
                      <a:pPr marL="0" marR="0" algn="r" rtl="1">
                        <a:lnSpc>
                          <a:spcPct val="115000"/>
                        </a:lnSpc>
                        <a:spcBef>
                          <a:spcPts val="0"/>
                        </a:spcBef>
                        <a:spcAft>
                          <a:spcPts val="0"/>
                        </a:spcAft>
                        <a:tabLst>
                          <a:tab pos="4191000" algn="l"/>
                        </a:tabLst>
                      </a:pPr>
                      <a:r>
                        <a:rPr lang="ar-AE" sz="1000">
                          <a:effectLst/>
                        </a:rPr>
                        <a:t> </a:t>
                      </a:r>
                      <a:endParaRPr lang="en-US" sz="1000">
                        <a:effectLst/>
                        <a:latin typeface="Calibri"/>
                        <a:ea typeface="Calibri"/>
                        <a:cs typeface="Arial"/>
                      </a:endParaRPr>
                    </a:p>
                  </a:txBody>
                  <a:tcPr marL="60806" marR="60806" marT="0" marB="0"/>
                </a:tc>
                <a:extLst>
                  <a:ext uri="{0D108BD9-81ED-4DB2-BD59-A6C34878D82A}">
                    <a16:rowId xmlns:a16="http://schemas.microsoft.com/office/drawing/2014/main" val="10009"/>
                  </a:ext>
                </a:extLst>
              </a:tr>
              <a:tr h="200997">
                <a:tc gridSpan="2">
                  <a:txBody>
                    <a:bodyPr/>
                    <a:lstStyle/>
                    <a:p>
                      <a:pPr marL="0" marR="0" algn="r" rtl="1">
                        <a:lnSpc>
                          <a:spcPct val="115000"/>
                        </a:lnSpc>
                        <a:spcBef>
                          <a:spcPts val="0"/>
                        </a:spcBef>
                        <a:spcAft>
                          <a:spcPts val="0"/>
                        </a:spcAft>
                        <a:tabLst>
                          <a:tab pos="4191000" algn="l"/>
                        </a:tabLst>
                      </a:pPr>
                      <a:r>
                        <a:rPr lang="ar-AE" sz="1000">
                          <a:effectLst/>
                        </a:rPr>
                        <a:t>8</a:t>
                      </a:r>
                      <a:endParaRPr lang="en-US" sz="1000">
                        <a:effectLst/>
                        <a:latin typeface="Calibri"/>
                        <a:ea typeface="Calibri"/>
                        <a:cs typeface="Arial"/>
                      </a:endParaRPr>
                    </a:p>
                  </a:txBody>
                  <a:tcPr marL="60806" marR="60806" marT="0" marB="0"/>
                </a:tc>
                <a:tc hMerge="1">
                  <a:txBody>
                    <a:bodyPr/>
                    <a:lstStyle/>
                    <a:p>
                      <a:endParaRPr lang="en-US"/>
                    </a:p>
                  </a:txBody>
                  <a:tcPr/>
                </a:tc>
                <a:tc>
                  <a:txBody>
                    <a:bodyPr/>
                    <a:lstStyle/>
                    <a:p>
                      <a:pPr marL="0" marR="0" algn="r" rtl="1">
                        <a:lnSpc>
                          <a:spcPct val="115000"/>
                        </a:lnSpc>
                        <a:spcBef>
                          <a:spcPts val="0"/>
                        </a:spcBef>
                        <a:spcAft>
                          <a:spcPts val="0"/>
                        </a:spcAft>
                        <a:tabLst>
                          <a:tab pos="4191000" algn="l"/>
                        </a:tabLst>
                      </a:pPr>
                      <a:r>
                        <a:rPr lang="ar-AE" sz="1000">
                          <a:effectLst/>
                        </a:rPr>
                        <a:t>التعرف على الاشكال الأساسية</a:t>
                      </a:r>
                      <a:endParaRPr lang="en-US" sz="1000">
                        <a:effectLst/>
                        <a:latin typeface="Calibri"/>
                        <a:ea typeface="Calibri"/>
                        <a:cs typeface="Arial"/>
                      </a:endParaRPr>
                    </a:p>
                  </a:txBody>
                  <a:tcPr marL="60806" marR="60806" marT="0" marB="0"/>
                </a:tc>
                <a:tc>
                  <a:txBody>
                    <a:bodyPr/>
                    <a:lstStyle/>
                    <a:p>
                      <a:pPr marL="0" marR="0" algn="r" rtl="1">
                        <a:lnSpc>
                          <a:spcPct val="115000"/>
                        </a:lnSpc>
                        <a:spcBef>
                          <a:spcPts val="0"/>
                        </a:spcBef>
                        <a:spcAft>
                          <a:spcPts val="0"/>
                        </a:spcAft>
                        <a:tabLst>
                          <a:tab pos="4191000" algn="l"/>
                        </a:tabLst>
                      </a:pPr>
                      <a:r>
                        <a:rPr lang="ar-AE" sz="1000">
                          <a:effectLst/>
                        </a:rPr>
                        <a:t>المربع- المثلث- الدائرة</a:t>
                      </a:r>
                      <a:endParaRPr lang="en-US" sz="1000">
                        <a:effectLst/>
                        <a:latin typeface="Calibri"/>
                        <a:ea typeface="Calibri"/>
                        <a:cs typeface="Arial"/>
                      </a:endParaRPr>
                    </a:p>
                  </a:txBody>
                  <a:tcPr marL="60806" marR="60806" marT="0" marB="0"/>
                </a:tc>
                <a:tc>
                  <a:txBody>
                    <a:bodyPr/>
                    <a:lstStyle/>
                    <a:p>
                      <a:pPr marL="0" marR="0" algn="ctr" rtl="1">
                        <a:lnSpc>
                          <a:spcPct val="115000"/>
                        </a:lnSpc>
                        <a:spcBef>
                          <a:spcPts val="0"/>
                        </a:spcBef>
                        <a:spcAft>
                          <a:spcPts val="0"/>
                        </a:spcAft>
                        <a:tabLst>
                          <a:tab pos="4191000" algn="l"/>
                        </a:tabLst>
                      </a:pPr>
                      <a:r>
                        <a:rPr lang="ar-AE" sz="1000">
                          <a:effectLst/>
                        </a:rPr>
                        <a:t>1</a:t>
                      </a:r>
                      <a:endParaRPr lang="en-US" sz="1000">
                        <a:effectLst/>
                        <a:latin typeface="Calibri"/>
                        <a:ea typeface="Calibri"/>
                        <a:cs typeface="Arial"/>
                      </a:endParaRPr>
                    </a:p>
                  </a:txBody>
                  <a:tcPr marL="60806" marR="60806" marT="0" marB="0"/>
                </a:tc>
                <a:tc>
                  <a:txBody>
                    <a:bodyPr/>
                    <a:lstStyle/>
                    <a:p>
                      <a:pPr marL="0" marR="0" algn="r" rtl="1">
                        <a:lnSpc>
                          <a:spcPct val="115000"/>
                        </a:lnSpc>
                        <a:spcBef>
                          <a:spcPts val="0"/>
                        </a:spcBef>
                        <a:spcAft>
                          <a:spcPts val="0"/>
                        </a:spcAft>
                        <a:tabLst>
                          <a:tab pos="4191000" algn="l"/>
                        </a:tabLst>
                      </a:pPr>
                      <a:r>
                        <a:rPr lang="ar-AE" sz="1000">
                          <a:effectLst/>
                        </a:rPr>
                        <a:t> </a:t>
                      </a:r>
                      <a:endParaRPr lang="en-US" sz="1000">
                        <a:effectLst/>
                        <a:latin typeface="Calibri"/>
                        <a:ea typeface="Calibri"/>
                        <a:cs typeface="Arial"/>
                      </a:endParaRPr>
                    </a:p>
                  </a:txBody>
                  <a:tcPr marL="60806" marR="60806" marT="0" marB="0"/>
                </a:tc>
                <a:extLst>
                  <a:ext uri="{0D108BD9-81ED-4DB2-BD59-A6C34878D82A}">
                    <a16:rowId xmlns:a16="http://schemas.microsoft.com/office/drawing/2014/main" val="10010"/>
                  </a:ext>
                </a:extLst>
              </a:tr>
              <a:tr h="341864">
                <a:tc gridSpan="2">
                  <a:txBody>
                    <a:bodyPr/>
                    <a:lstStyle/>
                    <a:p>
                      <a:pPr marL="0" marR="0" algn="r" rtl="1">
                        <a:lnSpc>
                          <a:spcPct val="115000"/>
                        </a:lnSpc>
                        <a:spcBef>
                          <a:spcPts val="0"/>
                        </a:spcBef>
                        <a:spcAft>
                          <a:spcPts val="0"/>
                        </a:spcAft>
                        <a:tabLst>
                          <a:tab pos="4191000" algn="l"/>
                        </a:tabLst>
                      </a:pPr>
                      <a:r>
                        <a:rPr lang="ar-AE" sz="1000">
                          <a:effectLst/>
                        </a:rPr>
                        <a:t>9</a:t>
                      </a:r>
                      <a:endParaRPr lang="en-US" sz="1000">
                        <a:effectLst/>
                        <a:latin typeface="Calibri"/>
                        <a:ea typeface="Calibri"/>
                        <a:cs typeface="Arial"/>
                      </a:endParaRPr>
                    </a:p>
                  </a:txBody>
                  <a:tcPr marL="60806" marR="60806" marT="0" marB="0"/>
                </a:tc>
                <a:tc hMerge="1">
                  <a:txBody>
                    <a:bodyPr/>
                    <a:lstStyle/>
                    <a:p>
                      <a:endParaRPr lang="en-US"/>
                    </a:p>
                  </a:txBody>
                  <a:tcPr/>
                </a:tc>
                <a:tc>
                  <a:txBody>
                    <a:bodyPr/>
                    <a:lstStyle/>
                    <a:p>
                      <a:pPr marL="0" marR="0" algn="r" rtl="1">
                        <a:lnSpc>
                          <a:spcPct val="115000"/>
                        </a:lnSpc>
                        <a:spcBef>
                          <a:spcPts val="0"/>
                        </a:spcBef>
                        <a:spcAft>
                          <a:spcPts val="0"/>
                        </a:spcAft>
                        <a:tabLst>
                          <a:tab pos="4191000" algn="l"/>
                        </a:tabLst>
                      </a:pPr>
                      <a:r>
                        <a:rPr lang="ar-AE" sz="1000">
                          <a:effectLst/>
                        </a:rPr>
                        <a:t>العد من 1-10 بالعربي أو بالإنجليزي</a:t>
                      </a:r>
                      <a:endParaRPr lang="en-US" sz="1000">
                        <a:effectLst/>
                        <a:latin typeface="Calibri"/>
                        <a:ea typeface="Calibri"/>
                        <a:cs typeface="Arial"/>
                      </a:endParaRPr>
                    </a:p>
                  </a:txBody>
                  <a:tcPr marL="60806" marR="60806" marT="0" marB="0"/>
                </a:tc>
                <a:tc>
                  <a:txBody>
                    <a:bodyPr/>
                    <a:lstStyle/>
                    <a:p>
                      <a:pPr marL="0" marR="0" algn="r" rtl="1">
                        <a:lnSpc>
                          <a:spcPct val="115000"/>
                        </a:lnSpc>
                        <a:spcBef>
                          <a:spcPts val="0"/>
                        </a:spcBef>
                        <a:spcAft>
                          <a:spcPts val="0"/>
                        </a:spcAft>
                        <a:tabLst>
                          <a:tab pos="4191000" algn="l"/>
                        </a:tabLst>
                      </a:pPr>
                      <a:r>
                        <a:rPr lang="ar-AE" sz="1000">
                          <a:effectLst/>
                        </a:rPr>
                        <a:t>هل بإمكانك أن تعد الكرات الموجودة أمامك؟/ أوهل بإمكانك العد لفظيا من 1-10؟</a:t>
                      </a:r>
                      <a:endParaRPr lang="en-US" sz="1000">
                        <a:effectLst/>
                        <a:latin typeface="Calibri"/>
                        <a:ea typeface="Calibri"/>
                        <a:cs typeface="Arial"/>
                      </a:endParaRPr>
                    </a:p>
                  </a:txBody>
                  <a:tcPr marL="60806" marR="60806" marT="0" marB="0"/>
                </a:tc>
                <a:tc>
                  <a:txBody>
                    <a:bodyPr/>
                    <a:lstStyle/>
                    <a:p>
                      <a:pPr marL="0" marR="0" algn="ctr" rtl="1">
                        <a:lnSpc>
                          <a:spcPct val="115000"/>
                        </a:lnSpc>
                        <a:spcBef>
                          <a:spcPts val="0"/>
                        </a:spcBef>
                        <a:spcAft>
                          <a:spcPts val="0"/>
                        </a:spcAft>
                        <a:tabLst>
                          <a:tab pos="4191000" algn="l"/>
                        </a:tabLst>
                      </a:pPr>
                      <a:r>
                        <a:rPr lang="ar-AE" sz="1000">
                          <a:effectLst/>
                        </a:rPr>
                        <a:t>1</a:t>
                      </a:r>
                      <a:endParaRPr lang="en-US" sz="1000">
                        <a:effectLst/>
                        <a:latin typeface="Calibri"/>
                        <a:ea typeface="Calibri"/>
                        <a:cs typeface="Arial"/>
                      </a:endParaRPr>
                    </a:p>
                  </a:txBody>
                  <a:tcPr marL="60806" marR="60806" marT="0" marB="0"/>
                </a:tc>
                <a:tc>
                  <a:txBody>
                    <a:bodyPr/>
                    <a:lstStyle/>
                    <a:p>
                      <a:pPr marL="0" marR="0" algn="r" rtl="1">
                        <a:lnSpc>
                          <a:spcPct val="115000"/>
                        </a:lnSpc>
                        <a:spcBef>
                          <a:spcPts val="0"/>
                        </a:spcBef>
                        <a:spcAft>
                          <a:spcPts val="0"/>
                        </a:spcAft>
                        <a:tabLst>
                          <a:tab pos="4191000" algn="l"/>
                        </a:tabLst>
                      </a:pPr>
                      <a:r>
                        <a:rPr lang="ar-AE" sz="1000">
                          <a:effectLst/>
                        </a:rPr>
                        <a:t> </a:t>
                      </a:r>
                      <a:endParaRPr lang="en-US" sz="1000">
                        <a:effectLst/>
                        <a:latin typeface="Calibri"/>
                        <a:ea typeface="Calibri"/>
                        <a:cs typeface="Arial"/>
                      </a:endParaRPr>
                    </a:p>
                  </a:txBody>
                  <a:tcPr marL="60806" marR="60806" marT="0" marB="0"/>
                </a:tc>
                <a:extLst>
                  <a:ext uri="{0D108BD9-81ED-4DB2-BD59-A6C34878D82A}">
                    <a16:rowId xmlns:a16="http://schemas.microsoft.com/office/drawing/2014/main" val="10011"/>
                  </a:ext>
                </a:extLst>
              </a:tr>
              <a:tr h="341864">
                <a:tc gridSpan="2">
                  <a:txBody>
                    <a:bodyPr/>
                    <a:lstStyle/>
                    <a:p>
                      <a:pPr marL="0" marR="0" algn="r" rtl="1">
                        <a:lnSpc>
                          <a:spcPct val="115000"/>
                        </a:lnSpc>
                        <a:spcBef>
                          <a:spcPts val="0"/>
                        </a:spcBef>
                        <a:spcAft>
                          <a:spcPts val="0"/>
                        </a:spcAft>
                        <a:tabLst>
                          <a:tab pos="4191000" algn="l"/>
                        </a:tabLst>
                      </a:pPr>
                      <a:r>
                        <a:rPr lang="ar-AE" sz="1000">
                          <a:effectLst/>
                        </a:rPr>
                        <a:t>10</a:t>
                      </a:r>
                      <a:endParaRPr lang="en-US" sz="1000">
                        <a:effectLst/>
                        <a:latin typeface="Calibri"/>
                        <a:ea typeface="Calibri"/>
                        <a:cs typeface="Arial"/>
                      </a:endParaRPr>
                    </a:p>
                  </a:txBody>
                  <a:tcPr marL="60806" marR="60806" marT="0" marB="0"/>
                </a:tc>
                <a:tc hMerge="1">
                  <a:txBody>
                    <a:bodyPr/>
                    <a:lstStyle/>
                    <a:p>
                      <a:endParaRPr lang="en-US"/>
                    </a:p>
                  </a:txBody>
                  <a:tcPr/>
                </a:tc>
                <a:tc>
                  <a:txBody>
                    <a:bodyPr/>
                    <a:lstStyle/>
                    <a:p>
                      <a:pPr marL="0" marR="0" algn="r" rtl="1">
                        <a:lnSpc>
                          <a:spcPct val="115000"/>
                        </a:lnSpc>
                        <a:spcBef>
                          <a:spcPts val="0"/>
                        </a:spcBef>
                        <a:spcAft>
                          <a:spcPts val="0"/>
                        </a:spcAft>
                        <a:tabLst>
                          <a:tab pos="4191000" algn="l"/>
                        </a:tabLst>
                      </a:pPr>
                      <a:r>
                        <a:rPr lang="ar-AE" sz="1000">
                          <a:effectLst/>
                        </a:rPr>
                        <a:t>يقارن الأحجام</a:t>
                      </a:r>
                      <a:endParaRPr lang="en-US" sz="1000">
                        <a:effectLst/>
                        <a:latin typeface="Calibri"/>
                        <a:ea typeface="Calibri"/>
                        <a:cs typeface="Arial"/>
                      </a:endParaRPr>
                    </a:p>
                  </a:txBody>
                  <a:tcPr marL="60806" marR="60806" marT="0" marB="0"/>
                </a:tc>
                <a:tc>
                  <a:txBody>
                    <a:bodyPr/>
                    <a:lstStyle/>
                    <a:p>
                      <a:pPr marL="0" marR="0" algn="r" rtl="1">
                        <a:lnSpc>
                          <a:spcPct val="115000"/>
                        </a:lnSpc>
                        <a:spcBef>
                          <a:spcPts val="0"/>
                        </a:spcBef>
                        <a:spcAft>
                          <a:spcPts val="0"/>
                        </a:spcAft>
                        <a:tabLst>
                          <a:tab pos="4191000" algn="l"/>
                        </a:tabLst>
                      </a:pPr>
                      <a:r>
                        <a:rPr lang="ar-AE" sz="1000">
                          <a:effectLst/>
                        </a:rPr>
                        <a:t>ما حجم هذا الشيء هل هو كبير من صغير؟</a:t>
                      </a:r>
                      <a:endParaRPr lang="en-US" sz="1000">
                        <a:effectLst/>
                        <a:latin typeface="Calibri"/>
                        <a:ea typeface="Calibri"/>
                        <a:cs typeface="Arial"/>
                      </a:endParaRPr>
                    </a:p>
                  </a:txBody>
                  <a:tcPr marL="60806" marR="60806" marT="0" marB="0"/>
                </a:tc>
                <a:tc>
                  <a:txBody>
                    <a:bodyPr/>
                    <a:lstStyle/>
                    <a:p>
                      <a:pPr marL="0" marR="0" algn="ctr" rtl="1">
                        <a:lnSpc>
                          <a:spcPct val="115000"/>
                        </a:lnSpc>
                        <a:spcBef>
                          <a:spcPts val="0"/>
                        </a:spcBef>
                        <a:spcAft>
                          <a:spcPts val="0"/>
                        </a:spcAft>
                        <a:tabLst>
                          <a:tab pos="4191000" algn="l"/>
                        </a:tabLst>
                      </a:pPr>
                      <a:r>
                        <a:rPr lang="ar-AE" sz="1000">
                          <a:effectLst/>
                        </a:rPr>
                        <a:t>1</a:t>
                      </a:r>
                      <a:endParaRPr lang="en-US" sz="1000">
                        <a:effectLst/>
                        <a:latin typeface="Calibri"/>
                        <a:ea typeface="Calibri"/>
                        <a:cs typeface="Arial"/>
                      </a:endParaRPr>
                    </a:p>
                  </a:txBody>
                  <a:tcPr marL="60806" marR="60806" marT="0" marB="0"/>
                </a:tc>
                <a:tc>
                  <a:txBody>
                    <a:bodyPr/>
                    <a:lstStyle/>
                    <a:p>
                      <a:pPr marL="0" marR="0" algn="r" rtl="1">
                        <a:lnSpc>
                          <a:spcPct val="115000"/>
                        </a:lnSpc>
                        <a:spcBef>
                          <a:spcPts val="0"/>
                        </a:spcBef>
                        <a:spcAft>
                          <a:spcPts val="0"/>
                        </a:spcAft>
                        <a:tabLst>
                          <a:tab pos="4191000" algn="l"/>
                        </a:tabLst>
                      </a:pPr>
                      <a:r>
                        <a:rPr lang="ar-AE" sz="1000">
                          <a:effectLst/>
                        </a:rPr>
                        <a:t> </a:t>
                      </a:r>
                      <a:endParaRPr lang="en-US" sz="1000">
                        <a:effectLst/>
                        <a:latin typeface="Calibri"/>
                        <a:ea typeface="Calibri"/>
                        <a:cs typeface="Arial"/>
                      </a:endParaRPr>
                    </a:p>
                  </a:txBody>
                  <a:tcPr marL="60806" marR="60806" marT="0" marB="0"/>
                </a:tc>
                <a:extLst>
                  <a:ext uri="{0D108BD9-81ED-4DB2-BD59-A6C34878D82A}">
                    <a16:rowId xmlns:a16="http://schemas.microsoft.com/office/drawing/2014/main" val="10012"/>
                  </a:ext>
                </a:extLst>
              </a:tr>
              <a:tr h="341864">
                <a:tc gridSpan="2">
                  <a:txBody>
                    <a:bodyPr/>
                    <a:lstStyle/>
                    <a:p>
                      <a:pPr marL="0" marR="0" algn="r" rtl="1">
                        <a:lnSpc>
                          <a:spcPct val="115000"/>
                        </a:lnSpc>
                        <a:spcBef>
                          <a:spcPts val="0"/>
                        </a:spcBef>
                        <a:spcAft>
                          <a:spcPts val="0"/>
                        </a:spcAft>
                        <a:tabLst>
                          <a:tab pos="4191000" algn="l"/>
                        </a:tabLst>
                      </a:pPr>
                      <a:r>
                        <a:rPr lang="ar-AE" sz="1000">
                          <a:effectLst/>
                        </a:rPr>
                        <a:t>11</a:t>
                      </a:r>
                      <a:endParaRPr lang="en-US" sz="1000">
                        <a:effectLst/>
                        <a:latin typeface="Calibri"/>
                        <a:ea typeface="Calibri"/>
                        <a:cs typeface="Arial"/>
                      </a:endParaRPr>
                    </a:p>
                  </a:txBody>
                  <a:tcPr marL="60806" marR="60806" marT="0" marB="0"/>
                </a:tc>
                <a:tc hMerge="1">
                  <a:txBody>
                    <a:bodyPr/>
                    <a:lstStyle/>
                    <a:p>
                      <a:endParaRPr lang="en-US"/>
                    </a:p>
                  </a:txBody>
                  <a:tcPr/>
                </a:tc>
                <a:tc>
                  <a:txBody>
                    <a:bodyPr/>
                    <a:lstStyle/>
                    <a:p>
                      <a:pPr marL="0" marR="0" algn="r" rtl="1">
                        <a:lnSpc>
                          <a:spcPct val="115000"/>
                        </a:lnSpc>
                        <a:spcBef>
                          <a:spcPts val="0"/>
                        </a:spcBef>
                        <a:spcAft>
                          <a:spcPts val="0"/>
                        </a:spcAft>
                        <a:tabLst>
                          <a:tab pos="4191000" algn="l"/>
                        </a:tabLst>
                      </a:pPr>
                      <a:r>
                        <a:rPr lang="ar-AE" sz="1000">
                          <a:effectLst/>
                        </a:rPr>
                        <a:t>التعرف على الألوان الأساسية </a:t>
                      </a:r>
                      <a:endParaRPr lang="en-US" sz="1000">
                        <a:effectLst/>
                        <a:latin typeface="Calibri"/>
                        <a:ea typeface="Calibri"/>
                        <a:cs typeface="Arial"/>
                      </a:endParaRPr>
                    </a:p>
                  </a:txBody>
                  <a:tcPr marL="60806" marR="60806" marT="0" marB="0"/>
                </a:tc>
                <a:tc>
                  <a:txBody>
                    <a:bodyPr/>
                    <a:lstStyle/>
                    <a:p>
                      <a:pPr marL="0" marR="0" algn="r" rtl="1">
                        <a:lnSpc>
                          <a:spcPct val="115000"/>
                        </a:lnSpc>
                        <a:spcBef>
                          <a:spcPts val="0"/>
                        </a:spcBef>
                        <a:spcAft>
                          <a:spcPts val="0"/>
                        </a:spcAft>
                        <a:tabLst>
                          <a:tab pos="4191000" algn="l"/>
                        </a:tabLst>
                      </a:pPr>
                      <a:r>
                        <a:rPr lang="ar-AE" sz="1000">
                          <a:effectLst/>
                        </a:rPr>
                        <a:t>أحمر- أصفر- أزرق</a:t>
                      </a:r>
                      <a:endParaRPr lang="en-US" sz="1000">
                        <a:effectLst/>
                        <a:latin typeface="Calibri"/>
                        <a:ea typeface="Calibri"/>
                        <a:cs typeface="Arial"/>
                      </a:endParaRPr>
                    </a:p>
                  </a:txBody>
                  <a:tcPr marL="60806" marR="60806" marT="0" marB="0"/>
                </a:tc>
                <a:tc>
                  <a:txBody>
                    <a:bodyPr/>
                    <a:lstStyle/>
                    <a:p>
                      <a:pPr marL="0" marR="0" algn="ctr" rtl="1">
                        <a:lnSpc>
                          <a:spcPct val="115000"/>
                        </a:lnSpc>
                        <a:spcBef>
                          <a:spcPts val="0"/>
                        </a:spcBef>
                        <a:spcAft>
                          <a:spcPts val="0"/>
                        </a:spcAft>
                        <a:tabLst>
                          <a:tab pos="4191000" algn="l"/>
                        </a:tabLst>
                      </a:pPr>
                      <a:r>
                        <a:rPr lang="ar-AE" sz="1000">
                          <a:effectLst/>
                        </a:rPr>
                        <a:t>1</a:t>
                      </a:r>
                      <a:endParaRPr lang="en-US" sz="1000">
                        <a:effectLst/>
                        <a:latin typeface="Calibri"/>
                        <a:ea typeface="Calibri"/>
                        <a:cs typeface="Arial"/>
                      </a:endParaRPr>
                    </a:p>
                  </a:txBody>
                  <a:tcPr marL="60806" marR="60806" marT="0" marB="0"/>
                </a:tc>
                <a:tc>
                  <a:txBody>
                    <a:bodyPr/>
                    <a:lstStyle/>
                    <a:p>
                      <a:pPr marL="0" marR="0" algn="r" rtl="1">
                        <a:lnSpc>
                          <a:spcPct val="115000"/>
                        </a:lnSpc>
                        <a:spcBef>
                          <a:spcPts val="0"/>
                        </a:spcBef>
                        <a:spcAft>
                          <a:spcPts val="0"/>
                        </a:spcAft>
                        <a:tabLst>
                          <a:tab pos="4191000" algn="l"/>
                        </a:tabLst>
                      </a:pPr>
                      <a:r>
                        <a:rPr lang="ar-AE" sz="1000">
                          <a:effectLst/>
                        </a:rPr>
                        <a:t> </a:t>
                      </a:r>
                      <a:endParaRPr lang="en-US" sz="1000">
                        <a:effectLst/>
                        <a:latin typeface="Calibri"/>
                        <a:ea typeface="Calibri"/>
                        <a:cs typeface="Arial"/>
                      </a:endParaRPr>
                    </a:p>
                  </a:txBody>
                  <a:tcPr marL="60806" marR="60806" marT="0" marB="0"/>
                </a:tc>
                <a:extLst>
                  <a:ext uri="{0D108BD9-81ED-4DB2-BD59-A6C34878D82A}">
                    <a16:rowId xmlns:a16="http://schemas.microsoft.com/office/drawing/2014/main" val="10013"/>
                  </a:ext>
                </a:extLst>
              </a:tr>
              <a:tr h="341864">
                <a:tc gridSpan="2">
                  <a:txBody>
                    <a:bodyPr/>
                    <a:lstStyle/>
                    <a:p>
                      <a:pPr marL="0" marR="0" algn="r" rtl="1">
                        <a:lnSpc>
                          <a:spcPct val="115000"/>
                        </a:lnSpc>
                        <a:spcBef>
                          <a:spcPts val="0"/>
                        </a:spcBef>
                        <a:spcAft>
                          <a:spcPts val="0"/>
                        </a:spcAft>
                        <a:tabLst>
                          <a:tab pos="4191000" algn="l"/>
                        </a:tabLst>
                      </a:pPr>
                      <a:r>
                        <a:rPr lang="ar-AE" sz="1000">
                          <a:effectLst/>
                        </a:rPr>
                        <a:t>12</a:t>
                      </a:r>
                      <a:endParaRPr lang="en-US" sz="1000">
                        <a:effectLst/>
                        <a:latin typeface="Calibri"/>
                        <a:ea typeface="Calibri"/>
                        <a:cs typeface="Arial"/>
                      </a:endParaRPr>
                    </a:p>
                  </a:txBody>
                  <a:tcPr marL="60806" marR="60806" marT="0" marB="0"/>
                </a:tc>
                <a:tc hMerge="1">
                  <a:txBody>
                    <a:bodyPr/>
                    <a:lstStyle/>
                    <a:p>
                      <a:endParaRPr lang="en-US"/>
                    </a:p>
                  </a:txBody>
                  <a:tcPr/>
                </a:tc>
                <a:tc>
                  <a:txBody>
                    <a:bodyPr/>
                    <a:lstStyle/>
                    <a:p>
                      <a:pPr marL="0" marR="0" algn="r" rtl="1">
                        <a:lnSpc>
                          <a:spcPct val="115000"/>
                        </a:lnSpc>
                        <a:spcBef>
                          <a:spcPts val="0"/>
                        </a:spcBef>
                        <a:spcAft>
                          <a:spcPts val="0"/>
                        </a:spcAft>
                        <a:tabLst>
                          <a:tab pos="4191000" algn="l"/>
                        </a:tabLst>
                      </a:pPr>
                      <a:r>
                        <a:rPr lang="ar-AE" sz="1000">
                          <a:effectLst/>
                        </a:rPr>
                        <a:t>التعرف على الألوان الثانوية</a:t>
                      </a:r>
                      <a:endParaRPr lang="en-US" sz="1000">
                        <a:effectLst/>
                        <a:latin typeface="Calibri"/>
                        <a:ea typeface="Calibri"/>
                        <a:cs typeface="Arial"/>
                      </a:endParaRPr>
                    </a:p>
                  </a:txBody>
                  <a:tcPr marL="60806" marR="60806" marT="0" marB="0"/>
                </a:tc>
                <a:tc>
                  <a:txBody>
                    <a:bodyPr/>
                    <a:lstStyle/>
                    <a:p>
                      <a:pPr marL="0" marR="0" algn="r" rtl="1">
                        <a:lnSpc>
                          <a:spcPct val="115000"/>
                        </a:lnSpc>
                        <a:spcBef>
                          <a:spcPts val="0"/>
                        </a:spcBef>
                        <a:spcAft>
                          <a:spcPts val="0"/>
                        </a:spcAft>
                        <a:tabLst>
                          <a:tab pos="4191000" algn="l"/>
                        </a:tabLst>
                      </a:pPr>
                      <a:r>
                        <a:rPr lang="ar-AE" sz="1000">
                          <a:effectLst/>
                        </a:rPr>
                        <a:t>برتقالي- أخضر- أبيض- أسود</a:t>
                      </a:r>
                      <a:endParaRPr lang="en-US" sz="1000">
                        <a:effectLst/>
                        <a:latin typeface="Calibri"/>
                        <a:ea typeface="Calibri"/>
                        <a:cs typeface="Arial"/>
                      </a:endParaRPr>
                    </a:p>
                  </a:txBody>
                  <a:tcPr marL="60806" marR="60806" marT="0" marB="0"/>
                </a:tc>
                <a:tc>
                  <a:txBody>
                    <a:bodyPr/>
                    <a:lstStyle/>
                    <a:p>
                      <a:pPr marL="0" marR="0" algn="ctr" rtl="1">
                        <a:lnSpc>
                          <a:spcPct val="115000"/>
                        </a:lnSpc>
                        <a:spcBef>
                          <a:spcPts val="0"/>
                        </a:spcBef>
                        <a:spcAft>
                          <a:spcPts val="0"/>
                        </a:spcAft>
                        <a:tabLst>
                          <a:tab pos="4191000" algn="l"/>
                        </a:tabLst>
                      </a:pPr>
                      <a:r>
                        <a:rPr lang="ar-AE" sz="1000">
                          <a:effectLst/>
                        </a:rPr>
                        <a:t>1</a:t>
                      </a:r>
                      <a:endParaRPr lang="en-US" sz="1000">
                        <a:effectLst/>
                        <a:latin typeface="Calibri"/>
                        <a:ea typeface="Calibri"/>
                        <a:cs typeface="Arial"/>
                      </a:endParaRPr>
                    </a:p>
                  </a:txBody>
                  <a:tcPr marL="60806" marR="60806" marT="0" marB="0"/>
                </a:tc>
                <a:tc>
                  <a:txBody>
                    <a:bodyPr/>
                    <a:lstStyle/>
                    <a:p>
                      <a:pPr marL="0" marR="0" algn="r" rtl="1">
                        <a:lnSpc>
                          <a:spcPct val="115000"/>
                        </a:lnSpc>
                        <a:spcBef>
                          <a:spcPts val="0"/>
                        </a:spcBef>
                        <a:spcAft>
                          <a:spcPts val="0"/>
                        </a:spcAft>
                        <a:tabLst>
                          <a:tab pos="4191000" algn="l"/>
                        </a:tabLst>
                      </a:pPr>
                      <a:r>
                        <a:rPr lang="ar-AE" sz="1000">
                          <a:effectLst/>
                        </a:rPr>
                        <a:t> </a:t>
                      </a:r>
                      <a:endParaRPr lang="en-US" sz="1000">
                        <a:effectLst/>
                        <a:latin typeface="Calibri"/>
                        <a:ea typeface="Calibri"/>
                        <a:cs typeface="Arial"/>
                      </a:endParaRPr>
                    </a:p>
                  </a:txBody>
                  <a:tcPr marL="60806" marR="60806" marT="0" marB="0"/>
                </a:tc>
                <a:extLst>
                  <a:ext uri="{0D108BD9-81ED-4DB2-BD59-A6C34878D82A}">
                    <a16:rowId xmlns:a16="http://schemas.microsoft.com/office/drawing/2014/main" val="10014"/>
                  </a:ext>
                </a:extLst>
              </a:tr>
              <a:tr h="341864">
                <a:tc gridSpan="2">
                  <a:txBody>
                    <a:bodyPr/>
                    <a:lstStyle/>
                    <a:p>
                      <a:pPr marL="0" marR="0" algn="r" rtl="1">
                        <a:lnSpc>
                          <a:spcPct val="115000"/>
                        </a:lnSpc>
                        <a:spcBef>
                          <a:spcPts val="0"/>
                        </a:spcBef>
                        <a:spcAft>
                          <a:spcPts val="0"/>
                        </a:spcAft>
                        <a:tabLst>
                          <a:tab pos="4191000" algn="l"/>
                        </a:tabLst>
                      </a:pPr>
                      <a:r>
                        <a:rPr lang="ar-AE" sz="1000">
                          <a:effectLst/>
                        </a:rPr>
                        <a:t>13</a:t>
                      </a:r>
                      <a:endParaRPr lang="en-US" sz="1000">
                        <a:effectLst/>
                        <a:latin typeface="Calibri"/>
                        <a:ea typeface="Calibri"/>
                        <a:cs typeface="Arial"/>
                      </a:endParaRPr>
                    </a:p>
                  </a:txBody>
                  <a:tcPr marL="60806" marR="60806" marT="0" marB="0"/>
                </a:tc>
                <a:tc hMerge="1">
                  <a:txBody>
                    <a:bodyPr/>
                    <a:lstStyle/>
                    <a:p>
                      <a:endParaRPr lang="en-US"/>
                    </a:p>
                  </a:txBody>
                  <a:tcPr/>
                </a:tc>
                <a:tc>
                  <a:txBody>
                    <a:bodyPr/>
                    <a:lstStyle/>
                    <a:p>
                      <a:pPr marL="0" marR="0" algn="r" rtl="1">
                        <a:lnSpc>
                          <a:spcPct val="115000"/>
                        </a:lnSpc>
                        <a:spcBef>
                          <a:spcPts val="0"/>
                        </a:spcBef>
                        <a:spcAft>
                          <a:spcPts val="0"/>
                        </a:spcAft>
                        <a:tabLst>
                          <a:tab pos="4191000" algn="l"/>
                        </a:tabLst>
                      </a:pPr>
                      <a:r>
                        <a:rPr lang="ar-AE" sz="1000">
                          <a:effectLst/>
                        </a:rPr>
                        <a:t>التعرف على الحيوانات و الفواكه</a:t>
                      </a:r>
                      <a:endParaRPr lang="en-US" sz="1000">
                        <a:effectLst/>
                        <a:latin typeface="Calibri"/>
                        <a:ea typeface="Calibri"/>
                        <a:cs typeface="Arial"/>
                      </a:endParaRPr>
                    </a:p>
                  </a:txBody>
                  <a:tcPr marL="60806" marR="60806" marT="0" marB="0"/>
                </a:tc>
                <a:tc>
                  <a:txBody>
                    <a:bodyPr/>
                    <a:lstStyle/>
                    <a:p>
                      <a:pPr marL="0" marR="0" algn="r" rtl="1">
                        <a:lnSpc>
                          <a:spcPct val="115000"/>
                        </a:lnSpc>
                        <a:spcBef>
                          <a:spcPts val="0"/>
                        </a:spcBef>
                        <a:spcAft>
                          <a:spcPts val="0"/>
                        </a:spcAft>
                        <a:tabLst>
                          <a:tab pos="4191000" algn="l"/>
                        </a:tabLst>
                      </a:pPr>
                      <a:r>
                        <a:rPr lang="ar-AE" sz="1000">
                          <a:effectLst/>
                        </a:rPr>
                        <a:t>الحيوانات ( جمل- ماعز- بطة- سمكة- كلب- قطة)</a:t>
                      </a:r>
                      <a:r>
                        <a:rPr lang="ar-AE" sz="1000" baseline="30000">
                          <a:effectLst/>
                        </a:rPr>
                        <a:t>(1)</a:t>
                      </a:r>
                      <a:endParaRPr lang="en-US" sz="1000">
                        <a:effectLst/>
                      </a:endParaRPr>
                    </a:p>
                    <a:p>
                      <a:pPr marL="0" marR="0" algn="r" rtl="1">
                        <a:lnSpc>
                          <a:spcPct val="115000"/>
                        </a:lnSpc>
                        <a:spcBef>
                          <a:spcPts val="0"/>
                        </a:spcBef>
                        <a:spcAft>
                          <a:spcPts val="0"/>
                        </a:spcAft>
                        <a:tabLst>
                          <a:tab pos="4191000" algn="l"/>
                        </a:tabLst>
                      </a:pPr>
                      <a:r>
                        <a:rPr lang="ar-AE" sz="1000">
                          <a:effectLst/>
                        </a:rPr>
                        <a:t>الفواكه (تفاحة- برتقال- عنب- موز)</a:t>
                      </a:r>
                      <a:r>
                        <a:rPr lang="ar-AE" sz="1000" baseline="30000">
                          <a:effectLst/>
                        </a:rPr>
                        <a:t>(1)</a:t>
                      </a:r>
                      <a:endParaRPr lang="en-US" sz="1000">
                        <a:effectLst/>
                        <a:latin typeface="Calibri"/>
                        <a:ea typeface="Calibri"/>
                        <a:cs typeface="Arial"/>
                      </a:endParaRPr>
                    </a:p>
                  </a:txBody>
                  <a:tcPr marL="60806" marR="60806" marT="0" marB="0"/>
                </a:tc>
                <a:tc>
                  <a:txBody>
                    <a:bodyPr/>
                    <a:lstStyle/>
                    <a:p>
                      <a:pPr marL="0" marR="0" algn="ctr" rtl="1">
                        <a:lnSpc>
                          <a:spcPct val="115000"/>
                        </a:lnSpc>
                        <a:spcBef>
                          <a:spcPts val="0"/>
                        </a:spcBef>
                        <a:spcAft>
                          <a:spcPts val="0"/>
                        </a:spcAft>
                        <a:tabLst>
                          <a:tab pos="4191000" algn="l"/>
                        </a:tabLst>
                      </a:pPr>
                      <a:r>
                        <a:rPr lang="ar-AE" sz="1000">
                          <a:effectLst/>
                        </a:rPr>
                        <a:t>2</a:t>
                      </a:r>
                      <a:endParaRPr lang="en-US" sz="1000">
                        <a:effectLst/>
                        <a:latin typeface="Calibri"/>
                        <a:ea typeface="Calibri"/>
                        <a:cs typeface="Arial"/>
                      </a:endParaRPr>
                    </a:p>
                  </a:txBody>
                  <a:tcPr marL="60806" marR="60806" marT="0" marB="0"/>
                </a:tc>
                <a:tc>
                  <a:txBody>
                    <a:bodyPr/>
                    <a:lstStyle/>
                    <a:p>
                      <a:pPr marL="0" marR="0" algn="r" rtl="1">
                        <a:lnSpc>
                          <a:spcPct val="115000"/>
                        </a:lnSpc>
                        <a:spcBef>
                          <a:spcPts val="0"/>
                        </a:spcBef>
                        <a:spcAft>
                          <a:spcPts val="0"/>
                        </a:spcAft>
                        <a:tabLst>
                          <a:tab pos="4191000" algn="l"/>
                        </a:tabLst>
                      </a:pPr>
                      <a:r>
                        <a:rPr lang="ar-AE" sz="1000" dirty="0">
                          <a:effectLst/>
                        </a:rPr>
                        <a:t> </a:t>
                      </a:r>
                      <a:endParaRPr lang="en-US" sz="1000" dirty="0">
                        <a:effectLst/>
                        <a:latin typeface="Calibri"/>
                        <a:ea typeface="Calibri"/>
                        <a:cs typeface="Arial"/>
                      </a:endParaRPr>
                    </a:p>
                  </a:txBody>
                  <a:tcPr marL="60806" marR="60806" marT="0" marB="0"/>
                </a:tc>
                <a:extLst>
                  <a:ext uri="{0D108BD9-81ED-4DB2-BD59-A6C34878D82A}">
                    <a16:rowId xmlns:a16="http://schemas.microsoft.com/office/drawing/2014/main" val="10015"/>
                  </a:ext>
                </a:extLst>
              </a:tr>
            </a:tbl>
          </a:graphicData>
        </a:graphic>
      </p:graphicFrame>
      <p:sp>
        <p:nvSpPr>
          <p:cNvPr id="6" name="TextBox 5"/>
          <p:cNvSpPr txBox="1"/>
          <p:nvPr/>
        </p:nvSpPr>
        <p:spPr>
          <a:xfrm>
            <a:off x="2738092" y="1262342"/>
            <a:ext cx="6400800" cy="276999"/>
          </a:xfrm>
          <a:prstGeom prst="rect">
            <a:avLst/>
          </a:prstGeom>
          <a:noFill/>
        </p:spPr>
        <p:txBody>
          <a:bodyPr wrap="square" rtlCol="0">
            <a:spAutoFit/>
          </a:bodyPr>
          <a:lstStyle/>
          <a:p>
            <a:pPr algn="ctr"/>
            <a:r>
              <a:rPr lang="ar-AE" sz="1200" b="1" dirty="0" smtClean="0">
                <a:solidFill>
                  <a:srgbClr val="FF0000"/>
                </a:solidFill>
                <a:latin typeface="Sakkal Majalla" pitchFamily="2" charset="-78"/>
                <a:cs typeface="Sakkal Majalla" pitchFamily="2" charset="-78"/>
              </a:rPr>
              <a:t>ممكن استخدام الاسئلة و طرحها على الطالب و تقييمه </a:t>
            </a:r>
            <a:endParaRPr lang="en-US" sz="1200" b="1" dirty="0">
              <a:solidFill>
                <a:srgbClr val="FF0000"/>
              </a:solidFill>
              <a:latin typeface="Sakkal Majalla" pitchFamily="2" charset="-78"/>
              <a:cs typeface="Sakkal Majalla" pitchFamily="2" charset="-78"/>
            </a:endParaRPr>
          </a:p>
        </p:txBody>
      </p:sp>
    </p:spTree>
    <p:extLst>
      <p:ext uri="{BB962C8B-B14F-4D97-AF65-F5344CB8AC3E}">
        <p14:creationId xmlns:p14="http://schemas.microsoft.com/office/powerpoint/2010/main" val="5403926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45AB00-1C5C-4EB0-B93F-C03AB7A9BC6F}"/>
              </a:ext>
            </a:extLst>
          </p:cNvPr>
          <p:cNvSpPr>
            <a:spLocks noGrp="1"/>
          </p:cNvSpPr>
          <p:nvPr>
            <p:ph type="title"/>
          </p:nvPr>
        </p:nvSpPr>
        <p:spPr>
          <a:xfrm>
            <a:off x="3667289" y="367153"/>
            <a:ext cx="4685739" cy="832104"/>
          </a:xfrm>
        </p:spPr>
        <p:txBody>
          <a:bodyPr>
            <a:normAutofit/>
          </a:bodyPr>
          <a:lstStyle/>
          <a:p>
            <a:pPr algn="ctr" rtl="1"/>
            <a:r>
              <a:rPr lang="ar-AE" sz="1600" dirty="0" smtClean="0">
                <a:latin typeface="Sakkal Majalla" panose="02000000000000000000" pitchFamily="2" charset="-78"/>
                <a:cs typeface="Sakkal Majalla" panose="02000000000000000000" pitchFamily="2" charset="-78"/>
              </a:rPr>
              <a:t>أسئلة مفتوحة </a:t>
            </a:r>
            <a:endParaRPr lang="en-US" sz="1600" dirty="0">
              <a:latin typeface="Sakkal Majalla" panose="02000000000000000000" pitchFamily="2" charset="-78"/>
              <a:cs typeface="Sakkal Majalla" panose="02000000000000000000" pitchFamily="2" charset="-78"/>
            </a:endParaRPr>
          </a:p>
        </p:txBody>
      </p:sp>
      <p:sp>
        <p:nvSpPr>
          <p:cNvPr id="4" name="Slide Number Placeholder 3">
            <a:extLst>
              <a:ext uri="{FF2B5EF4-FFF2-40B4-BE49-F238E27FC236}">
                <a16:creationId xmlns:a16="http://schemas.microsoft.com/office/drawing/2014/main" id="{1D6158BA-8D0B-4C52-9952-51D361C7F3ED}"/>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8C0CDE5-970C-4CC4-BF43-0DA127E73E82}"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0" lang="en-US"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pic>
        <p:nvPicPr>
          <p:cNvPr id="3074" name="Picture 2" descr="Free printable, All About Me back to school questionnaire for teachers and students to get to know each other during the first week back to school. Click on the link to download the free resource"/>
          <p:cNvPicPr>
            <a:picLocks noChangeAspect="1" noChangeArrowheads="1"/>
          </p:cNvPicPr>
          <p:nvPr/>
        </p:nvPicPr>
        <p:blipFill rotWithShape="1">
          <a:blip r:embed="rId2">
            <a:extLst>
              <a:ext uri="{28A0092B-C50C-407E-A947-70E740481C1C}">
                <a14:useLocalDpi xmlns:a14="http://schemas.microsoft.com/office/drawing/2010/main" val="0"/>
              </a:ext>
            </a:extLst>
          </a:blip>
          <a:srcRect b="7785"/>
          <a:stretch/>
        </p:blipFill>
        <p:spPr bwMode="auto">
          <a:xfrm>
            <a:off x="3971534" y="1597511"/>
            <a:ext cx="4038405" cy="4813506"/>
          </a:xfrm>
          <a:prstGeom prst="rect">
            <a:avLst/>
          </a:prstGeom>
          <a:ln>
            <a:solidFill>
              <a:schemeClr val="tx1">
                <a:lumMod val="75000"/>
                <a:lumOff val="25000"/>
              </a:schemeClr>
            </a:solid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Lst>
        </p:spPr>
      </p:pic>
      <p:sp>
        <p:nvSpPr>
          <p:cNvPr id="8" name="TextBox 7"/>
          <p:cNvSpPr txBox="1"/>
          <p:nvPr/>
        </p:nvSpPr>
        <p:spPr>
          <a:xfrm>
            <a:off x="2738092" y="1262342"/>
            <a:ext cx="6400800" cy="276999"/>
          </a:xfrm>
          <a:prstGeom prst="rect">
            <a:avLst/>
          </a:prstGeom>
          <a:noFill/>
        </p:spPr>
        <p:txBody>
          <a:bodyPr wrap="square" rtlCol="0">
            <a:spAutoFit/>
          </a:bodyPr>
          <a:lstStyle/>
          <a:p>
            <a:pPr algn="ctr"/>
            <a:r>
              <a:rPr lang="ar-AE" sz="1200" b="1" dirty="0" smtClean="0">
                <a:solidFill>
                  <a:srgbClr val="FF0000"/>
                </a:solidFill>
                <a:latin typeface="Sakkal Majalla" pitchFamily="2" charset="-78"/>
                <a:cs typeface="Sakkal Majalla" pitchFamily="2" charset="-78"/>
              </a:rPr>
              <a:t>ممكن استخدام الاسئلة و طرحها على الطالب بطريقة مبسطة و محببة.</a:t>
            </a:r>
            <a:endParaRPr lang="en-US" sz="1200" b="1" dirty="0">
              <a:solidFill>
                <a:srgbClr val="FF0000"/>
              </a:solidFill>
              <a:latin typeface="Sakkal Majalla" pitchFamily="2" charset="-78"/>
              <a:cs typeface="Sakkal Majalla" pitchFamily="2" charset="-78"/>
            </a:endParaRPr>
          </a:p>
        </p:txBody>
      </p:sp>
    </p:spTree>
    <p:extLst>
      <p:ext uri="{BB962C8B-B14F-4D97-AF65-F5344CB8AC3E}">
        <p14:creationId xmlns:p14="http://schemas.microsoft.com/office/powerpoint/2010/main" val="411683695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45AB00-1C5C-4EB0-B93F-C03AB7A9BC6F}"/>
              </a:ext>
            </a:extLst>
          </p:cNvPr>
          <p:cNvSpPr>
            <a:spLocks noGrp="1"/>
          </p:cNvSpPr>
          <p:nvPr>
            <p:ph type="title"/>
          </p:nvPr>
        </p:nvSpPr>
        <p:spPr>
          <a:xfrm>
            <a:off x="3667289" y="367153"/>
            <a:ext cx="4685739" cy="832104"/>
          </a:xfrm>
        </p:spPr>
        <p:txBody>
          <a:bodyPr>
            <a:normAutofit/>
          </a:bodyPr>
          <a:lstStyle/>
          <a:p>
            <a:pPr algn="ctr" rtl="1"/>
            <a:r>
              <a:rPr lang="ar-AE" sz="1600" dirty="0" smtClean="0">
                <a:latin typeface="Sakkal Majalla" panose="02000000000000000000" pitchFamily="2" charset="-78"/>
                <a:cs typeface="Sakkal Majalla" panose="02000000000000000000" pitchFamily="2" charset="-78"/>
              </a:rPr>
              <a:t>دليل طرح الأسئلة  </a:t>
            </a:r>
            <a:endParaRPr lang="en-US" sz="1600" dirty="0">
              <a:latin typeface="Sakkal Majalla" panose="02000000000000000000" pitchFamily="2" charset="-78"/>
              <a:cs typeface="Sakkal Majalla" panose="02000000000000000000" pitchFamily="2" charset="-78"/>
            </a:endParaRPr>
          </a:p>
        </p:txBody>
      </p:sp>
      <p:sp>
        <p:nvSpPr>
          <p:cNvPr id="4" name="Slide Number Placeholder 3">
            <a:extLst>
              <a:ext uri="{FF2B5EF4-FFF2-40B4-BE49-F238E27FC236}">
                <a16:creationId xmlns:a16="http://schemas.microsoft.com/office/drawing/2014/main" id="{1D6158BA-8D0B-4C52-9952-51D361C7F3ED}"/>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8C0CDE5-970C-4CC4-BF43-0DA127E73E82}"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0" lang="en-US"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pic>
        <p:nvPicPr>
          <p:cNvPr id="4098" name="Picture 2" descr="15 Best Open Ended Questions for Preschool: Open ended questions for preschool promote creativity and courage vs just being correct."/>
          <p:cNvPicPr>
            <a:picLocks noChangeAspect="1" noChangeArrowheads="1"/>
          </p:cNvPicPr>
          <p:nvPr/>
        </p:nvPicPr>
        <p:blipFill rotWithShape="1">
          <a:blip r:embed="rId2">
            <a:extLst>
              <a:ext uri="{28A0092B-C50C-407E-A947-70E740481C1C}">
                <a14:useLocalDpi xmlns:a14="http://schemas.microsoft.com/office/drawing/2010/main" val="0"/>
              </a:ext>
            </a:extLst>
          </a:blip>
          <a:srcRect b="5394"/>
          <a:stretch/>
        </p:blipFill>
        <p:spPr bwMode="auto">
          <a:xfrm>
            <a:off x="3974320" y="1406269"/>
            <a:ext cx="3984537" cy="5202764"/>
          </a:xfrm>
          <a:prstGeom prst="rect">
            <a:avLst/>
          </a:prstGeom>
          <a:ln>
            <a:noFill/>
          </a:ln>
          <a:effectLst>
            <a:outerShdw blurRad="190500" algn="tl" rotWithShape="0">
              <a:srgbClr val="000000">
                <a:alpha val="70000"/>
              </a:srgbClr>
            </a:outerShdw>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8990968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20F0A00B7A297B40A126585C06040BF9" ma:contentTypeVersion="13" ma:contentTypeDescription="Create a new document." ma:contentTypeScope="" ma:versionID="e211a196983eb4ca7a51c67aa200c8b9">
  <xsd:schema xmlns:xsd="http://www.w3.org/2001/XMLSchema" xmlns:xs="http://www.w3.org/2001/XMLSchema" xmlns:p="http://schemas.microsoft.com/office/2006/metadata/properties" xmlns:ns3="0860e916-1933-4f54-bf75-902e7a9d18bb" xmlns:ns4="c1803469-1359-4921-b8b2-4aa11e6de6e4" targetNamespace="http://schemas.microsoft.com/office/2006/metadata/properties" ma:root="true" ma:fieldsID="fbe2735384649c69160ac846166d8c23" ns3:_="" ns4:_="">
    <xsd:import namespace="0860e916-1933-4f54-bf75-902e7a9d18bb"/>
    <xsd:import namespace="c1803469-1359-4921-b8b2-4aa11e6de6e4"/>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OCR" minOccurs="0"/>
                <xsd:element ref="ns3:MediaServiceGenerationTime" minOccurs="0"/>
                <xsd:element ref="ns3:MediaServiceEventHashCode" minOccurs="0"/>
                <xsd:element ref="ns3:MediaServiceDateTaken" minOccurs="0"/>
                <xsd:element ref="ns3:MediaServiceLocation" minOccurs="0"/>
                <xsd:element ref="ns3:MediaServiceAutoKeyPoints" minOccurs="0"/>
                <xsd:element ref="ns3:MediaServiceKeyPoints"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860e916-1933-4f54-bf75-902e7a9d18bb"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DateTaken" ma:index="14" nillable="true" ma:displayName="MediaServiceDateTaken" ma:hidden="true" ma:internalName="MediaServiceDateTaken"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c1803469-1359-4921-b8b2-4aa11e6de6e4"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B1D1AD35-AF57-4B32-8A96-2853E34EF9CE}">
  <ds:schemaRefs>
    <ds:schemaRef ds:uri="http://schemas.microsoft.com/sharepoint/v3/contenttype/forms"/>
  </ds:schemaRefs>
</ds:datastoreItem>
</file>

<file path=customXml/itemProps2.xml><?xml version="1.0" encoding="utf-8"?>
<ds:datastoreItem xmlns:ds="http://schemas.openxmlformats.org/officeDocument/2006/customXml" ds:itemID="{85E79A6E-C66F-474D-AEC3-AC8B4C5AC16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0860e916-1933-4f54-bf75-902e7a9d18bb"/>
    <ds:schemaRef ds:uri="c1803469-1359-4921-b8b2-4aa11e6de6e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72EED42B-3B47-45C2-9F50-0B4533C0F1E3}">
  <ds:schemaRefs>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c1803469-1359-4921-b8b2-4aa11e6de6e4"/>
    <ds:schemaRef ds:uri="http://purl.org/dc/elements/1.1/"/>
    <ds:schemaRef ds:uri="http://schemas.microsoft.com/office/2006/metadata/properties"/>
    <ds:schemaRef ds:uri="0860e916-1933-4f54-bf75-902e7a9d18bb"/>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otalTime>1164</TotalTime>
  <Words>1059</Words>
  <Application>Microsoft Office PowerPoint</Application>
  <PresentationFormat>Widescreen</PresentationFormat>
  <Paragraphs>163</Paragraphs>
  <Slides>9</Slides>
  <Notes>2</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9</vt:i4>
      </vt:variant>
    </vt:vector>
  </HeadingPairs>
  <TitlesOfParts>
    <vt:vector size="16" baseType="lpstr">
      <vt:lpstr>Arial</vt:lpstr>
      <vt:lpstr>Calibri</vt:lpstr>
      <vt:lpstr>Calibri Light</vt:lpstr>
      <vt:lpstr>Franklin Gothic Book</vt:lpstr>
      <vt:lpstr>Sakkal Majalla</vt:lpstr>
      <vt:lpstr>Office Theme</vt:lpstr>
      <vt:lpstr>1_Office Theme</vt:lpstr>
      <vt:lpstr> يستجيب  للأسئلة الموجه إليه </vt:lpstr>
      <vt:lpstr>PowerPoint Presentation</vt:lpstr>
      <vt:lpstr>PowerPoint Presentation</vt:lpstr>
      <vt:lpstr>الاستجابة الفعّالة</vt:lpstr>
      <vt:lpstr>اسئلة ذكاء للاطفال</vt:lpstr>
      <vt:lpstr>أنشودة فيها أسئلة عن الفواكه</vt:lpstr>
      <vt:lpstr>أسئلة عامة مقتصة من اختبار مقابلة المستجدين من إعدادي الخاص</vt:lpstr>
      <vt:lpstr>أسئلة مفتوحة </vt:lpstr>
      <vt:lpstr>دليل طرح الأسئلة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العنوان الرئيسي للهدف</dc:title>
  <dc:creator>NADYAH NASSER ALKAABI</dc:creator>
  <cp:lastModifiedBy>JUMAH SHUAIB MUSTAFA</cp:lastModifiedBy>
  <cp:revision>99</cp:revision>
  <dcterms:created xsi:type="dcterms:W3CDTF">2020-07-26T19:33:45Z</dcterms:created>
  <dcterms:modified xsi:type="dcterms:W3CDTF">2020-08-22T20:15:29Z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0x01010020F0A00B7A297B40A126585C06040BF9</vt:lpwstr>
  </property>
</Properties>
</file>