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  <p:sldMasterId id="2147483674" r:id="rId2"/>
  </p:sldMasterIdLst>
  <p:notesMasterIdLst>
    <p:notesMasterId r:id="rId11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E8555-EE34-4272-81C5-54A34C18DC38}" v="1092" dt="2020-08-02T20:45:40.641"/>
  </p1510:revLst>
</p1510:revInfo>
</file>

<file path=ppt/tableStyles.xml><?xml version="1.0" encoding="utf-8"?>
<a:tblStyleLst xmlns:a="http://schemas.openxmlformats.org/drawingml/2006/main" def="{AB9CB821-1D49-4E90-B701-5AE90F67031E}">
  <a:tblStyle styleId="{AB9CB821-1D49-4E90-B701-5AE90F670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62" name="Google Shape;62;p2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ED7D31">
                    <a:alpha val="4705"/>
                  </a:srgbClr>
                </a:gs>
                <a:gs pos="100000">
                  <a:srgbClr val="5B9BD5">
                    <a:alpha val="4000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4705"/>
                  </a:srgbClr>
                </a:gs>
                <a:gs pos="100000">
                  <a:srgbClr val="A5A5A5">
                    <a:alpha val="20000"/>
                  </a:srgbClr>
                </a:gs>
              </a:gsLst>
              <a:lin ang="743997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20000"/>
                  </a:srgbClr>
                </a:gs>
              </a:gsLst>
              <a:lin ang="98398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E7E6E6">
                    <a:alpha val="4705"/>
                  </a:srgbClr>
                </a:gs>
                <a:gs pos="100000">
                  <a:srgbClr val="E7E6E6">
                    <a:alpha val="20000"/>
                  </a:srgbClr>
                </a:gs>
              </a:gsLst>
              <a:lin ang="31200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A5A5A5">
                    <a:alpha val="40000"/>
                  </a:srgbClr>
                </a:gs>
                <a:gs pos="100000">
                  <a:srgbClr val="A5A5A5">
                    <a:alpha val="4705"/>
                  </a:srgbClr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40000"/>
                  </a:srgbClr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4705"/>
                  </a:srgbClr>
                </a:gs>
                <a:gs pos="100000">
                  <a:srgbClr val="E7E6E6">
                    <a:alpha val="40000"/>
                  </a:srgbClr>
                </a:gs>
              </a:gsLst>
              <a:lin ang="54007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78" t="-98199" r="-65450" b="763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40" r="1068" b="-1584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11" t="11178" r="13008" b="-18235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9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 rot="720033">
            <a:off x="8126344" y="5127883"/>
            <a:ext cx="3963520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2"/>
          <p:cNvSpPr>
            <a:spLocks noGrp="1"/>
          </p:cNvSpPr>
          <p:nvPr>
            <p:ph type="pic" idx="2"/>
          </p:nvPr>
        </p:nvSpPr>
        <p:spPr>
          <a:xfrm>
            <a:off x="90" y="1115082"/>
            <a:ext cx="6230700" cy="5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body" idx="3"/>
          </p:nvPr>
        </p:nvSpPr>
        <p:spPr>
          <a:xfrm rot="720303">
            <a:off x="9571739" y="580737"/>
            <a:ext cx="1391841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with Caption">
  <p:cSld name="Video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6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162" name="Google Shape;162;p1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67" name="Google Shape;167;p16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-12729" y="3056551"/>
            <a:ext cx="1309592" cy="470436"/>
          </a:xfrm>
          <a:custGeom>
            <a:avLst/>
            <a:gdLst/>
            <a:ahLst/>
            <a:cxnLst/>
            <a:rect l="l" t="t" r="r" b="b"/>
            <a:pathLst>
              <a:path w="1309592" h="470436" extrusionOk="0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44546A">
                  <a:alpha val="4705"/>
                </a:srgbClr>
              </a:gs>
              <a:gs pos="100000">
                <a:srgbClr val="000000">
                  <a:alpha val="20000"/>
                </a:srgbClr>
              </a:gs>
            </a:gsLst>
            <a:lin ang="983986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-12729" y="2995521"/>
            <a:ext cx="1525739" cy="737440"/>
          </a:xfrm>
          <a:custGeom>
            <a:avLst/>
            <a:gdLst/>
            <a:ahLst/>
            <a:cxnLst/>
            <a:rect l="l" t="t" r="r" b="b"/>
            <a:pathLst>
              <a:path w="1525739" h="737440" extrusionOk="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73096" t="23848" r="3059" b="-747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0792048" y="-12728"/>
            <a:ext cx="1398594" cy="1665598"/>
          </a:xfrm>
          <a:custGeom>
            <a:avLst/>
            <a:gdLst/>
            <a:ahLst/>
            <a:cxnLst/>
            <a:rect l="l" t="t" r="r" b="b"/>
            <a:pathLst>
              <a:path w="1398594" h="1665598" extrusionOk="0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4472C4">
                  <a:alpha val="4705"/>
                </a:srgbClr>
              </a:gs>
              <a:gs pos="100000">
                <a:srgbClr val="E7E6E6">
                  <a:alpha val="20000"/>
                </a:srgbClr>
              </a:gs>
            </a:gsLst>
            <a:lin ang="317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10686456" y="-12728"/>
            <a:ext cx="1513024" cy="1983460"/>
          </a:xfrm>
          <a:custGeom>
            <a:avLst/>
            <a:gdLst/>
            <a:ahLst/>
            <a:cxnLst/>
            <a:rect l="l" t="t" r="r" b="b"/>
            <a:pathLst>
              <a:path w="1513024" h="1983460" extrusionOk="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179" t="-69719" r="-101658" b="636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1">
  <p:cSld name="Text Layout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7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239" name="Google Shape;239;p2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7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500" cy="804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-24517" y="970945"/>
            <a:ext cx="4589931" cy="1237655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ED7D31">
                  <a:alpha val="9803"/>
                </a:srgbClr>
              </a:gs>
              <a:gs pos="88000">
                <a:srgbClr val="ED7D31">
                  <a:alpha val="49803"/>
                </a:srgbClr>
              </a:gs>
              <a:gs pos="100000">
                <a:srgbClr val="ED7D31">
                  <a:alpha val="49803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-26126" y="587196"/>
            <a:ext cx="4885312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599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 rot="-360115">
            <a:off x="846121" y="974817"/>
            <a:ext cx="3933562" cy="73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2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9" name="Google Shape;249;p27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250" name="Google Shape;250;p27"/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/>
              <a:ahLst/>
              <a:cxnLst/>
              <a:rect l="l" t="t" r="r" b="b"/>
              <a:pathLst>
                <a:path w="2287209" h="5565543" extrusionOk="0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5882"/>
                  </a:srgbClr>
                </a:gs>
                <a:gs pos="3000">
                  <a:srgbClr val="4472C4">
                    <a:alpha val="5882"/>
                  </a:srgbClr>
                </a:gs>
                <a:gs pos="100000">
                  <a:srgbClr val="4472C4">
                    <a:alpha val="49803"/>
                  </a:srgbClr>
                </a:gs>
              </a:gsLst>
              <a:lin ang="587992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/>
              <a:ahLst/>
              <a:cxnLst/>
              <a:rect l="l" t="t" r="r" b="b"/>
              <a:pathLst>
                <a:path w="6340653" h="6455013" extrusionOk="0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5830609" y="-12700"/>
              <a:ext cx="5756143" cy="6150052"/>
            </a:xfrm>
            <a:custGeom>
              <a:avLst/>
              <a:gdLst/>
              <a:ahLst/>
              <a:cxnLst/>
              <a:rect l="l" t="t" r="r" b="b"/>
              <a:pathLst>
                <a:path w="5756143" h="6150052" extrusionOk="0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7"/>
          <p:cNvSpPr>
            <a:spLocks noGrp="1"/>
          </p:cNvSpPr>
          <p:nvPr>
            <p:ph type="pic" idx="3"/>
          </p:nvPr>
        </p:nvSpPr>
        <p:spPr>
          <a:xfrm rot="719982">
            <a:off x="6384246" y="209531"/>
            <a:ext cx="4647760" cy="547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air.com.rosytales.girlbikefixandwashingsal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lay.google.com/store/apps/details?id=com.psvn.KidsBicycl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exwTb45bu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Vicm1Q-q4_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8" descr="Kids on Desk Looking at Noteboo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21064910">
            <a:off x="631519" y="1496713"/>
            <a:ext cx="5376435" cy="460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2800"/>
            </a:pPr>
            <a:r>
              <a:rPr lang="ar-AE" sz="2800" b="1" dirty="0">
                <a:solidFill>
                  <a:srgbClr val="000000"/>
                </a:solidFill>
                <a:latin typeface="Sakkal Majalla"/>
                <a:ea typeface="Arial"/>
                <a:cs typeface="Sakkal Majalla"/>
                <a:sym typeface="Arial"/>
              </a:rPr>
              <a:t>يجلس على الدراجه بمساعدة</a:t>
            </a:r>
            <a:endParaRPr lang="ar-AE" sz="2800" dirty="0">
              <a:ea typeface="Arial"/>
              <a:sym typeface="Arial"/>
            </a:endParaRPr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dirty="0">
              <a:latin typeface="Arial"/>
              <a:ea typeface="Arial"/>
              <a:cs typeface="Arial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4724400" y="320040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add text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Google Shape;266;p29"/>
          <p:cNvGraphicFramePr/>
          <p:nvPr>
            <p:extLst>
              <p:ext uri="{D42A27DB-BD31-4B8C-83A1-F6EECF244321}">
                <p14:modId xmlns:p14="http://schemas.microsoft.com/office/powerpoint/2010/main" val="135121639"/>
              </p:ext>
            </p:extLst>
          </p:nvPr>
        </p:nvGraphicFramePr>
        <p:xfrm>
          <a:off x="398832" y="115892"/>
          <a:ext cx="11793168" cy="64165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418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5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 err="1" smtClean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المراجعة:أ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. جمعه شعيب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الإعداد : سهاد الجزار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dirty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يجلس على </a:t>
                      </a:r>
                      <a:r>
                        <a:rPr lang="ar-AE" sz="1200" b="1" dirty="0" err="1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الدراجه</a:t>
                      </a:r>
                      <a:r>
                        <a:rPr lang="ar-AE" sz="1200" b="1" dirty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 </a:t>
                      </a:r>
                      <a:r>
                        <a:rPr lang="ar-AE" sz="1200" b="1" dirty="0" smtClean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بمساعدة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Sakkal Majalla"/>
                        <a:ea typeface="Arial"/>
                        <a:cs typeface="Sakkal Majalla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299 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الفئة العمرية: من 3 الى 4 تدخل مبكر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مستوى الشدة: متوسطة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فئة الإعاقة : الاعاقة الذهنية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بيانات 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600">
                <a:tc gridSpan="3"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0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درس دراجتي الجديدة</a:t>
                      </a: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في فصل الشتاء يخرج الناس لقضاء أوقات جميلة في الحدائق, يذهب حمد بصحبة والديه للحديقة القريبة من منزلهم , يرةى مجموعة من الأطفال بدراجاتهم الصغيرة ذات العجلات ,ينظر إليهم طويلا ثم يذهب لوالده ويقوم بالإشارة للإطفال يريد دراجة مثلهم , بعد عدة أيام وفي نهاية الأسبوع  أحضر بابا له دراجة جميلة , لها من العجلات ثلاث وبعضها  أربع, لها مقبضين وضوء أحمر  , يفرح حمد برؤية دراجته الجديدة , يحاول الجلوس عليها فلا يستطيع  , يقوم بابا بمساعدته على الجلوس مرة أخرى فيجلس دون مساعدة ويضع قدميه على الدواسات  , يطلق حمد صوتا  :فووووووووم محاولا الإنطلاق بها  , يضحك بابا ويقول : الآن للخطوة التالية....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الأنشطة الصفية: 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 باتباع تعليمات أخصائي العلاج الطبيعي فيما يختص بالجلوس على الدراجة 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 بأنشطة داخلية وخارجية تتضمن اللعب بالألعاب الخارجية  مثل لعبة أرجوحة التوازن ولعبة الحصان الهزاز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التي تدرب الطالب  على آلية الجلوس والتحكم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 بتعليم الطالب كيفية أداء الخطوة الأولى من الجلوس على الدراجة والتحكم بمسك مقبضي الدراجة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 بتحفيز الطالب لركوب الدراجة بدون مساعدة  كوضع لوح الكتروني أمامه يساعده على الجلوس لفترة على الدراجة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آلية التشجيع اللفظي والمعنوي أثناء وبعد الإنتهاءمن النشاط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.</a:t>
                      </a: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كتاب الطالب</a:t>
                      </a: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" name="Google Shape;267;p29"/>
          <p:cNvSpPr txBox="1"/>
          <p:nvPr/>
        </p:nvSpPr>
        <p:spPr>
          <a:xfrm>
            <a:off x="3480027" y="2675415"/>
            <a:ext cx="4216800" cy="30773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dirty="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لدراجتي ثلاث  عجلات</a:t>
            </a:r>
            <a:endParaRPr b="0" i="0" u="none" strike="noStrike" cap="none" dirty="0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2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0C205B-3BD5-4D4A-9925-0E6FD1AF5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830" y="2975317"/>
            <a:ext cx="3573194" cy="1638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6C0290-E573-4E95-828F-F0F500B55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027" y="5477996"/>
            <a:ext cx="1475587" cy="1047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AA8069-8DED-42B8-88C8-BB1DA47C8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813" y="5471486"/>
            <a:ext cx="1352363" cy="1054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403E4A-301C-4BDF-B630-55EE72A3B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58" y="5471485"/>
            <a:ext cx="1467429" cy="10543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p30"/>
          <p:cNvGraphicFramePr/>
          <p:nvPr>
            <p:extLst>
              <p:ext uri="{D42A27DB-BD31-4B8C-83A1-F6EECF244321}">
                <p14:modId xmlns:p14="http://schemas.microsoft.com/office/powerpoint/2010/main" val="2887363076"/>
              </p:ext>
            </p:extLst>
          </p:nvPr>
        </p:nvGraphicFramePr>
        <p:xfrm>
          <a:off x="136479" y="173255"/>
          <a:ext cx="11943225" cy="64778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dirty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يجلس على الدراجه بمساعدة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انشطه مهارية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المكونات 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2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Arial"/>
                        <a:buNone/>
                      </a:pPr>
                      <a:r>
                        <a:rPr lang="ar-AE" sz="1200" b="1" u="sng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الانشطه الصفية </a:t>
                      </a:r>
                      <a:endParaRPr sz="1200" b="1" u="sng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عرض فيديوهات عن ركوب الدراجة وتعليم الطفل المبادئ الأساسية في الجلوس والركوب على الدراجة</a:t>
                      </a:r>
                      <a:endParaRPr dirty="0"/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  <a:tabLst/>
                        <a:defRPr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تنفيذ أنشطة مختلفة تتضمن تمييز الدراجة بظلها وتلوينها وتمييز الفعل يجلس أو يركب الدراجة</a:t>
                      </a:r>
                      <a:endParaRPr lang="ar-AE" sz="1200" dirty="0"/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1" name="Google Shape;2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5578069" y="98386"/>
            <a:ext cx="18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6" name="Google Shape;316;p34"/>
          <p:cNvGraphicFramePr/>
          <p:nvPr>
            <p:extLst>
              <p:ext uri="{D42A27DB-BD31-4B8C-83A1-F6EECF244321}">
                <p14:modId xmlns:p14="http://schemas.microsoft.com/office/powerpoint/2010/main" val="4037713979"/>
              </p:ext>
            </p:extLst>
          </p:nvPr>
        </p:nvGraphicFramePr>
        <p:xfrm>
          <a:off x="0" y="0"/>
          <a:ext cx="12034496" cy="648055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84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الحصة الدراسية: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 الهدف الرئيسي : أن </a:t>
                      </a:r>
                      <a:r>
                        <a:rPr lang="ar-AE" sz="1200" b="1" dirty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يجلس الطالب على الدراجه بمساعدة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اهداف أخرى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أن يستطيع الطالب تمييز مفهوم ومصطلح الدراجة والهدف من ركوبها 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تشغيل</a:t>
                      </a: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الفيديو الخاص بالدرس وأن يستطيع الطالب التعرف على الدراجة والمبادئ الأساسية لركوبها </a:t>
                      </a:r>
                      <a:endParaRPr sz="1200" dirty="0"/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أهمية التواصل التعبيري في زيادة الثقة بالنفس وخطوة لزيادة الحصيلة اللغوية  التعبيرية مثل أن يعبر الطالب عن رغبته في اللعب أو الجلوس على الدراجة  لفظيا أو الإشارة أو باستخدام الصور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 الإدراكية من خلال التعرف على كلمات ومفاهيم جديدة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  الإجتماعية من خلال تواصله مع أقرانه ومعلمته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الفني: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المشاركة الجماعية للطلاب على اللوحة الذكية من خلال مشاركتهم وتنافسهم في حل أوراق العمل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الموسيقي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تشجيع الطلاب خلال الألعاب الجماعية عن طريق التصفيق المصحوب بالأغاني الطفولية المشجعة والحماسية 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دليل المعلم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ارشاد ولي الأمر بكيفية  تدريب الطالب على التعرف على الدراجة والجلوس عليها بعد اتباع ارشادات المعلم والمعالج الطبيعي المختص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الواجب المنزلي</a:t>
                      </a: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مجموعة تدريبات متنوعه تتضمن </a:t>
                      </a:r>
                      <a:endParaRPr sz="1800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تطبيقات الكترونيه و العاب بغرض تنمية اللغة الإستقبالية والتعبيرية بإشراف الأهل  وعمل مسابقات افتراضية بالدراجات 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en-US" sz="1200" b="1" u="none" strike="noStrike" cap="none" dirty="0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  <a:hlinkClick r:id="rId3"/>
                        </a:rPr>
                        <a:t>https://play.google.com/store/apps/details?id=air.com.rosytales.girlbikefixandwashingsalon</a:t>
                      </a:r>
                      <a:endParaRPr lang="en-US" sz="1200" b="1" u="none" strike="noStrike" cap="none" dirty="0">
                        <a:latin typeface="Sakkal Majalla" panose="02000000000000000000" pitchFamily="2" charset="-78"/>
                        <a:ea typeface="Sakkal Majalla"/>
                        <a:cs typeface="Sakkal Majalla" panose="02000000000000000000" pitchFamily="2" charset="-78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en-US" sz="1200" b="1" u="none" strike="noStrike" cap="none" dirty="0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  <a:hlinkClick r:id="rId4"/>
                        </a:rPr>
                        <a:t>https://play.google.com/store/apps/details?id=com.psvn.KidsBicycle</a:t>
                      </a:r>
                      <a:endParaRPr lang="en-US" sz="1200" b="1" u="none" strike="noStrike" cap="none" dirty="0">
                        <a:latin typeface="Sakkal Majalla" panose="02000000000000000000" pitchFamily="2" charset="-78"/>
                        <a:ea typeface="Sakkal Majalla"/>
                        <a:cs typeface="Sakkal Majalla" panose="02000000000000000000" pitchFamily="2" charset="-78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+mj-lt"/>
                        <a:buNone/>
                      </a:pPr>
                      <a:endParaRPr lang="ar-AE" sz="1200" b="1" u="none" strike="noStrike" cap="none" dirty="0">
                        <a:latin typeface="Sakkal Majalla" panose="02000000000000000000" pitchFamily="2" charset="-78"/>
                        <a:ea typeface="Sakkal Majalla"/>
                        <a:cs typeface="Sakkal Majalla" panose="02000000000000000000" pitchFamily="2" charset="-78"/>
                        <a:sym typeface="Sakkal Majall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تمارين الكترونية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متوسط : أن يستطيع الطالب ادراك مفهوم  الدراجة والهدف منها والوقوف عندها بقصد ركوبها جيد :أن يستطيع مسك مقبض الدراجة استعدادا لركوبها  جيد جدا : أن يستطيع الطالب مسك المقبض ورفع قدمه للجلوس بمساعدة بسيطة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التقييم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" name="Google Shape;31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 descr="Media placeholder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4076547" y="5400539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انشودتان لتعليم الجلوس والركوب على الدراجة</a:t>
            </a:r>
            <a:endParaRPr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9" name="Google Shape;2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5</a:t>
            </a:fld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3559126" y="3372098"/>
            <a:ext cx="4622065" cy="12983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200" dirty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https://www.youtube.com/watch?v=VexwTb45buQ</a:t>
            </a:r>
            <a:endParaRPr sz="1200" dirty="0">
              <a:solidFill>
                <a:schemeClr val="dk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  <a:sym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C6D82C-8E78-4D0B-98B8-688F16B9A7EC}"/>
              </a:ext>
            </a:extLst>
          </p:cNvPr>
          <p:cNvSpPr/>
          <p:nvPr/>
        </p:nvSpPr>
        <p:spPr>
          <a:xfrm>
            <a:off x="3559126" y="2190412"/>
            <a:ext cx="4622065" cy="118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Sakkal Majalla" panose="02000000000000000000" pitchFamily="2" charset="-78"/>
                <a:cs typeface="Sakkal Majalla" panose="02000000000000000000" pitchFamily="2" charset="-78"/>
                <a:hlinkClick r:id="rId4"/>
              </a:rPr>
              <a:t>https://www.youtube.com/watch?v=Vicm1Q-q4_8</a:t>
            </a:r>
            <a:endParaRPr lang="en-US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kkal Majalla"/>
              <a:buNone/>
            </a:pPr>
            <a:r>
              <a:rPr lang="ar-AE" dirty="0">
                <a:latin typeface="Sakkal Majalla"/>
                <a:ea typeface="Sakkal Majalla"/>
                <a:cs typeface="Sakkal Majalla"/>
                <a:sym typeface="Sakkal Majalla"/>
              </a:rPr>
              <a:t>ورقة عمل صفية 1                                                   </a:t>
            </a:r>
            <a:endParaRPr dirty="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97" name="Google Shape;29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6</a:t>
            </a:fld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1798739" y="643625"/>
            <a:ext cx="2547900" cy="861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200" dirty="0">
                <a:solidFill>
                  <a:schemeClr val="dk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rPr>
              <a:t>يقوم الطالب بتوصيل المجسمات مع ظلالها</a:t>
            </a:r>
            <a:endParaRPr sz="1200" dirty="0">
              <a:solidFill>
                <a:schemeClr val="dk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  <a:sym typeface="Calibri"/>
            </a:endParaRPr>
          </a:p>
        </p:txBody>
      </p:sp>
      <p:pic>
        <p:nvPicPr>
          <p:cNvPr id="1026" name="Picture 2" descr="Preschool transport matching worksheets | Transportation preschool ...">
            <a:extLst>
              <a:ext uri="{FF2B5EF4-FFF2-40B4-BE49-F238E27FC236}">
                <a16:creationId xmlns:a16="http://schemas.microsoft.com/office/drawing/2014/main" id="{FE8D0652-FE21-4AAC-86F6-D6125F054DE3}"/>
              </a:ext>
            </a:extLst>
          </p:cNvPr>
          <p:cNvPicPr>
            <a:picLocks noGrp="1" noChangeAspect="1" noChangeArrowheads="1"/>
          </p:cNvPicPr>
          <p:nvPr>
            <p:ph type="media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39" y="643625"/>
            <a:ext cx="6429213" cy="47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kkal Majalla"/>
              <a:buNone/>
            </a:pPr>
            <a:r>
              <a:rPr lang="ar-AE" dirty="0">
                <a:latin typeface="Sakkal Majalla"/>
                <a:ea typeface="Sakkal Majalla"/>
                <a:cs typeface="Sakkal Majalla"/>
                <a:sym typeface="Sakkal Majalla"/>
              </a:rPr>
              <a:t>ورقة عمل صفية 2                             </a:t>
            </a:r>
            <a:endParaRPr dirty="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7</a:t>
            </a:fld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1934817" y="1219200"/>
            <a:ext cx="1802400" cy="781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200" dirty="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يقوم الطالب بتلوين صورة الطفل يجلس على الدراجة</a:t>
            </a:r>
            <a:endParaRPr sz="1200" dirty="0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2052" name="Picture 4" descr="Cartoon Kid Riding Bicycle - Coloring Page Stock Illustration ...">
            <a:extLst>
              <a:ext uri="{FF2B5EF4-FFF2-40B4-BE49-F238E27FC236}">
                <a16:creationId xmlns:a16="http://schemas.microsoft.com/office/drawing/2014/main" id="{CBD40CED-1FA0-4658-B7E0-DB9F986DB751}"/>
              </a:ext>
            </a:extLst>
          </p:cNvPr>
          <p:cNvPicPr>
            <a:picLocks noGrp="1" noChangeAspect="1" noChangeArrowheads="1"/>
          </p:cNvPicPr>
          <p:nvPr>
            <p:ph type="media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17" y="1219199"/>
            <a:ext cx="7123041" cy="404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030B-9A70-4EC0-8221-C643A354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عمل صفية </a:t>
            </a:r>
            <a:r>
              <a:rPr lang="ar-AE" dirty="0"/>
              <a:t>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06341-855B-4772-9B56-1D251CF17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mtClean="0"/>
              <a:t>8</a:t>
            </a:fld>
            <a:endParaRPr lang="ar-A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331B2-B4C3-45A7-B4C6-BBB684633606}"/>
              </a:ext>
            </a:extLst>
          </p:cNvPr>
          <p:cNvSpPr/>
          <p:nvPr/>
        </p:nvSpPr>
        <p:spPr>
          <a:xfrm>
            <a:off x="1280160" y="829994"/>
            <a:ext cx="222269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بقوم الطالب بتحديد صورة يجلس على الدراجة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Actions 5 flashcard - showing drop, pick up, work, cuddle, dream ...">
            <a:extLst>
              <a:ext uri="{FF2B5EF4-FFF2-40B4-BE49-F238E27FC236}">
                <a16:creationId xmlns:a16="http://schemas.microsoft.com/office/drawing/2014/main" id="{B32E0744-F3A9-4FE2-A84B-0BFE12D17DAD}"/>
              </a:ext>
            </a:extLst>
          </p:cNvPr>
          <p:cNvPicPr>
            <a:picLocks noGrp="1" noChangeAspect="1" noChangeArrowheads="1"/>
          </p:cNvPicPr>
          <p:nvPr>
            <p:ph type="media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55" y="829993"/>
            <a:ext cx="7408985" cy="455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0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567</Words>
  <Application>Microsoft Office PowerPoint</Application>
  <PresentationFormat>Widescreen</PresentationFormat>
  <Paragraphs>106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Libre Franklin</vt:lpstr>
      <vt:lpstr>Sakkal Majalla</vt:lpstr>
      <vt:lpstr>Office Theme</vt:lpstr>
      <vt:lpstr>1_Office Theme</vt:lpstr>
      <vt:lpstr>يجلس على الدراجه بمساعدة </vt:lpstr>
      <vt:lpstr>PowerPoint Presentation</vt:lpstr>
      <vt:lpstr>PowerPoint Presentation</vt:lpstr>
      <vt:lpstr>PowerPoint Presentation</vt:lpstr>
      <vt:lpstr>انشودتان لتعليم الجلوس والركوب على الدراجة</vt:lpstr>
      <vt:lpstr>ورقة عمل صفية 1                                                   </vt:lpstr>
      <vt:lpstr>ورقة عمل صفية 2                             </vt:lpstr>
      <vt:lpstr>ورقة عمل صفية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يشير الى ما يريد</dc:title>
  <dc:creator>JUMAH SHUAIB MUSTAFA</dc:creator>
  <cp:lastModifiedBy>JUMAH SHUAIB MUSTAFA</cp:lastModifiedBy>
  <cp:revision>211</cp:revision>
  <dcterms:modified xsi:type="dcterms:W3CDTF">2020-08-22T19:48:32Z</dcterms:modified>
</cp:coreProperties>
</file>