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59" r:id="rId8"/>
    <p:sldId id="269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S88oXnvnSM" TargetMode="Externa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bZrujQnCy0" TargetMode="External"/><Relationship Id="rId2" Type="http://schemas.openxmlformats.org/officeDocument/2006/relationships/hyperlink" Target="https://youtu.be/GGYZ-fu8rMQ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Yb4h8U7Ljw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ينزل و يصعد من السلم بمعاونة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«صعود السلم»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2" r="109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48400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ينزل و يصعد من السلم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بمعاونة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309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صعود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السلم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دائما ما كانت  الأم تنبه خليفة على عدم الركض و الانتباه خلال صعوده السلم، و يطلب منها المساعدة إن احتاج لذلك. ذات يوم كان خليفة مسرعاً و لم ينتبه إلى اللعبة الملقاة على السلم، فانزلق من على الدرج و سقط على الأرض. أسرعت الأم عندما سمعت صوت صراخ ززجدت خليفة ملقى على الأرض يبكي من شدة وجع رجله. فأخذت  خليفة فوراً إلى المستشفى و قاموا بلف رجله  وقال له الطبيب: احذر يا خليفة في المرات القادمة عند صعودك ونزولك من السلم حتى لا تتأذى أو يصيبك مكروه. قال خليفة : إن شاء الله سأستمع إلى كلامك و كلام أمي. 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حدث لخليفة؟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علينا الإسرا ع عند الصعود أو النزول؟ لماذا؟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يجب علينا أن نفعل حتى لا نتأذى عند صعودنا للسلم أو النزول منه؟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صخور التوازن بحيث تكون مقياس لمدى توازن و قدرة الطالب على استخدام السلم (ممكن استخدام احجام مختلفة ).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لعبة التوازن البلاستيكية.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مجسم صغير للسلم و عند أعلى السلم توجد مكافأة و تدريبه على الصعود و النزول السليم.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 خلال الصعود والنزول.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خطوات  أقدام ملونة لصعود السلم.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86716" y="2272986"/>
            <a:ext cx="181347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التدرب على الصعود و النزول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86851" y="2644025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7" y="2790880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youtu.be/LS88oXnvnSM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2" descr="أهمية العلاج الطبيعي في حل مشاكل الحركة عند الأطفال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8" y="4214617"/>
            <a:ext cx="1199640" cy="898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لعبة رياضية للأطفال دائرة تدريب للتوازن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3" t="12207" r="15311" b="22899"/>
          <a:stretch/>
        </p:blipFill>
        <p:spPr bwMode="auto">
          <a:xfrm>
            <a:off x="460858" y="5253705"/>
            <a:ext cx="1199640" cy="9557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NEW MACBOOK\Desktop\Captur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95" y="4214617"/>
            <a:ext cx="1199640" cy="89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Stair Climbing Tips and Tricks!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146" y="5282269"/>
            <a:ext cx="1210789" cy="898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22227"/>
              </p:ext>
            </p:extLst>
          </p:nvPr>
        </p:nvGraphicFramePr>
        <p:xfrm>
          <a:off x="226085" y="789928"/>
          <a:ext cx="11804073" cy="5265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ينزل الطالب و يصعد من السلم بمعاونة.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تعزيز التوازن و الحركة السليمة للطالب.ضمان سلامة الطالب خلال استخدامه للسلم.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لعبة جماعية باستخدام لعبة السلم و الثعبان كنشاط ترفيهي.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بعرض تشير فيه أساسيات الصعود السليم و الإشارة إلى طلب العون عند الحاجة.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أناشيد مناسبة.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تدريب الطالب على صعود السلم بشكل سليم لضمان سلامته.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897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ينزل الطالب و يصعد  من السلم بمعاونة خلال مدة زمنية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ينزل الطالب و يصعد من السلم بمعاونة خلا ل وقت مناسب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ينزل الطالب و يصعد من السلم بدون مساعدة.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1026" name="Picture 2" descr="بالصور.. 10 ألعاب تذكرك بأيام الطفولة.. منها &quot;صيادين السمك وأتوبيس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86" y="1240485"/>
            <a:ext cx="1458673" cy="9733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لصعود السلم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youtu.be/GGYZ-fu8rMQ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youtu.be/QbZrujQnCy0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أغنية 1000 خطوة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youtu.be/YYb4h8U7Ljw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13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لوّن يا بطل وتأمل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Learning Years: Child Safety Coloring Page - Stair Saf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227" y="1887541"/>
            <a:ext cx="3197054" cy="3443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hristmas Morning Coloring Pages - Kids Surprise Christmas Morni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454" y="1887542"/>
            <a:ext cx="3197054" cy="3443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473</Words>
  <Application>Microsoft Office PowerPoint</Application>
  <PresentationFormat>Widescreen</PresentationFormat>
  <Paragraphs>79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Office Theme</vt:lpstr>
      <vt:lpstr>1_Office Theme</vt:lpstr>
      <vt:lpstr>ينزل و يصعد من السلم بمعاونة</vt:lpstr>
      <vt:lpstr>PowerPoint Presentation</vt:lpstr>
      <vt:lpstr>PowerPoint Presentation</vt:lpstr>
      <vt:lpstr>فيديو تعليمي لصعود السلم</vt:lpstr>
      <vt:lpstr>أغنية 1000 خطوة</vt:lpstr>
      <vt:lpstr>لوّن يا بطل وتأمل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101</cp:revision>
  <dcterms:created xsi:type="dcterms:W3CDTF">2020-07-26T19:33:45Z</dcterms:created>
  <dcterms:modified xsi:type="dcterms:W3CDTF">2020-08-22T20:13:56Z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