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2"/>
  </p:notesMasterIdLst>
  <p:sldIdLst>
    <p:sldId id="267" r:id="rId6"/>
    <p:sldId id="257" r:id="rId7"/>
    <p:sldId id="259" r:id="rId8"/>
    <p:sldId id="269" r:id="rId9"/>
    <p:sldId id="275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7DD44-B744-42AC-B498-54EF3C6033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99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S88oXnvnSM" TargetMode="Externa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bZrujQnCy0" TargetMode="External"/><Relationship Id="rId2" Type="http://schemas.openxmlformats.org/officeDocument/2006/relationships/hyperlink" Target="https://youtu.be/GGYZ-fu8rMQ" TargetMode="Externa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Yb4h8U7Ljw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71450" indent="-171450" algn="ctr" rtl="1"/>
            <a:r>
              <a:rPr lang="ar-AE" sz="2800" dirty="0">
                <a:latin typeface="Sakkal Majalla" pitchFamily="2" charset="-78"/>
                <a:cs typeface="Sakkal Majalla" pitchFamily="2" charset="-78"/>
              </a:rPr>
              <a:t>ينزل و يصعد من السلم بمعاونة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7959682" y="5031174"/>
            <a:ext cx="3051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«صعود السلم»</a:t>
            </a:r>
          </a:p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إعداد: موزة سعيد مبارك عايد الكتبي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pic>
        <p:nvPicPr>
          <p:cNvPr id="6" name="Picture Placeholder 5"/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2" r="109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448400"/>
              </p:ext>
            </p:extLst>
          </p:nvPr>
        </p:nvGraphicFramePr>
        <p:xfrm>
          <a:off x="154004" y="224444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موزة سعيد الكتبي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ينزل و يصعد من السلم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بمعاونة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309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r" rtl="1" fontAlgn="ctr"/>
                      <a:endParaRPr lang="ar-A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5-6 سنوات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endParaRPr lang="ar-AE" sz="14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صعود</a:t>
                      </a:r>
                      <a:r>
                        <a:rPr lang="ar-AE" sz="1400" b="1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السلم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دائما ما كانت  الأم تنبه خليفة على عدم الركض و الانتباه خلال صعوده السلم، و يطلب منها المساعدة إن احتاج لذلك. ذات يوم كان خليفة مسرعاً و لم ينتبه إلى اللعبة الملقاة على السلم، فانزلق من على الدرج و سقط على الأرض. أسرعت الأم عندما سمعت صوت صراخ ززجدت خليفة ملقى على الأرض يبكي من شدة وجع رجله. فأخذت  خليفة فوراً إلى المستشفى و قاموا بلف رجله  وقال له الطبيب: احذر يا خليفة في المرات القادمة عند صعودك ونزولك من السلم حتى لا تتأذى أو يصيبك مكروه. قال خليفة : إن شاء الله سأستمع إلى كلامك و كلام أمي. </a:t>
                      </a: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بعد قراءة القصة ومتابعة الفيديو، ممكن سؤال الطالب عدة أسئلة مثل: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ماذا حدث لخليفة؟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هل علينا الإسرا ع عند الصعود أو النزول؟ لماذا؟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ماذا يجب علينا أن نفعل حتى لا نتأذى عند صعودنا للسلم أو النزول منه؟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</a:t>
                      </a:r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en-US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استخدام صخور التوازن بحيث تكون مقياس لمدى توازن و قدرة الطالب على استخدام السلم (ممكن استخدام احجام مختلفة ).</a:t>
                      </a:r>
                      <a:endParaRPr lang="en-US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استخدام لعبة التوازن البلاستيكية.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استخدام مجسم صغير للسلم و عند أعلى السلم توجد مكافأة و تدريبه على الصعود و النزول السليم.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العد خلال الصعود والنزول.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خطوات  أقدام ملونة لصعود السلم.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386716" y="2272986"/>
            <a:ext cx="181347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التدرب على الصعود و النزول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86851" y="2644025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12147" y="2790880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youtu.be/LS88oXnvnSM</a:t>
            </a:r>
            <a:r>
              <a:rPr lang="ar-AE" sz="14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4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2" descr="أهمية العلاج الطبيعي في حل مشاكل الحركة عند الأطفال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8" y="4214617"/>
            <a:ext cx="1199640" cy="8986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لعبة رياضية للأطفال دائرة تدريب للتوازن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63" t="12207" r="15311" b="22899"/>
          <a:stretch/>
        </p:blipFill>
        <p:spPr bwMode="auto">
          <a:xfrm>
            <a:off x="460858" y="5253705"/>
            <a:ext cx="1199640" cy="9557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NEW MACBOOK\Desktop\Captur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295" y="4214617"/>
            <a:ext cx="1199640" cy="89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Stair Climbing Tips and Tricks!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146" y="5282269"/>
            <a:ext cx="1210789" cy="8986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322227"/>
              </p:ext>
            </p:extLst>
          </p:nvPr>
        </p:nvGraphicFramePr>
        <p:xfrm>
          <a:off x="226085" y="789928"/>
          <a:ext cx="11804073" cy="5265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3120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itchFamily="34" charset="0"/>
                        <a:buNone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الهدف الرئيسي هو أن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ينزل الطالب و يصعد من السلم بمعاونة.</a:t>
                      </a:r>
                    </a:p>
                    <a:p>
                      <a:pPr marL="0" indent="0" algn="r" rtl="1">
                        <a:buFont typeface="Arial" pitchFamily="34" charset="0"/>
                        <a:buNone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أخرى: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تعزيز التوازن و الحركة السليمة للطالب.ضمان سلامة الطالب خلال استخدامه للسلم.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الفيديو الخاص بالدرس.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التمارين والأنشطة الصفية داخل الغرفة الصفية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عمليا و كتابيا.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للمعلم حرية ابتكار أنشطة اضافية.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 </a:t>
                      </a:r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لعبة جماعية باستخدام لعبة السلم و الثعبان كنشاط ترفيهي.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الفني: 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القيام بعرض مسرحي تقوم فيه الدمى بعرض تشير فيه أساسيات الصعود السليم و الإشارة إلى طلب العون عند الحاجة. 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الموسيقى: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أناشيد مناسبة.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ولي الأمر تدريب الطالب على صعود السلم بشكل سليم لضمان سلامته.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897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الفيديوهات التعليمية.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تلوين 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ينزل الطالب و يصعد  من السلم بمعاونة خلال مدة زمنية 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ينزل الطالب و يصعد من السلم بمعاونة خلا ل وقت مناسب   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ينزل الطالب و يصعد من السلم بدون مساعدة.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1026" name="Picture 2" descr="بالصور.. 10 ألعاب تذكرك بأيام الطفولة.. منها &quot;صيادين السمك وأتوبيس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86" y="1240485"/>
            <a:ext cx="1458673" cy="9733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فيديو تعليمي لصعود السلم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youtu.be/GGYZ-fu8rMQ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010891" y="218610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46955" y="2332957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3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3"/>
              </a:rPr>
              <a:t>youtu.be/QbZrujQnCy0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أغنية 1000 خطوة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youtu.be/YYb4h8U7Ljw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13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لوّن يا بطل وتأمل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Learning Years: Child Safety Coloring Page - Stair Safe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227" y="1887541"/>
            <a:ext cx="3197054" cy="3443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hristmas Morning Coloring Pages - Kids Surprise Christmas Morning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454" y="1887542"/>
            <a:ext cx="3197054" cy="3443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473</Words>
  <Application>Microsoft Office PowerPoint</Application>
  <PresentationFormat>Widescreen</PresentationFormat>
  <Paragraphs>79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Sakkal Majalla</vt:lpstr>
      <vt:lpstr>Office Theme</vt:lpstr>
      <vt:lpstr>1_Office Theme</vt:lpstr>
      <vt:lpstr>ينزل و يصعد من السلم بمعاونة</vt:lpstr>
      <vt:lpstr>PowerPoint Presentation</vt:lpstr>
      <vt:lpstr>PowerPoint Presentation</vt:lpstr>
      <vt:lpstr>فيديو تعليمي لصعود السلم</vt:lpstr>
      <vt:lpstr>أغنية 1000 خطوة</vt:lpstr>
      <vt:lpstr>لوّن يا بطل وتأمل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101</cp:revision>
  <dcterms:created xsi:type="dcterms:W3CDTF">2020-07-26T19:33:45Z</dcterms:created>
  <dcterms:modified xsi:type="dcterms:W3CDTF">2020-08-22T20:13:56Z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