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67" r:id="rId6"/>
    <p:sldId id="257" r:id="rId7"/>
    <p:sldId id="268" r:id="rId8"/>
    <p:sldId id="258" r:id="rId9"/>
    <p:sldId id="269" r:id="rId10"/>
    <p:sldId id="259" r:id="rId11"/>
    <p:sldId id="270" r:id="rId12"/>
    <p:sldId id="275" r:id="rId13"/>
    <p:sldId id="274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23 August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23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23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23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8g7lpFdD3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RlBKVfPnw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8g7lpFdD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k-HNbupj-kY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 fontAlgn="ctr"/>
            <a:r>
              <a:rPr lang="ar-AE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يركل كرة كبيرة لشخص آخر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r="13651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9197953" y="53557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756824">
            <a:off x="8877994" y="5370752"/>
            <a:ext cx="24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dirty="0" smtClean="0">
                <a:solidFill>
                  <a:schemeClr val="bg1"/>
                </a:solidFill>
              </a:rPr>
              <a:t>المعلمة: هبه الضميري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11" y="1935137"/>
            <a:ext cx="7502029" cy="48147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3094" y="1244675"/>
            <a:ext cx="349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 </a:t>
            </a:r>
            <a:endParaRPr lang="en-GB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7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3094" y="1244675"/>
            <a:ext cx="349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 </a:t>
            </a:r>
            <a:endParaRPr lang="en-GB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67" y="1644785"/>
            <a:ext cx="5976850" cy="51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49000"/>
              </p:ext>
            </p:extLst>
          </p:nvPr>
        </p:nvGraphicFramePr>
        <p:xfrm>
          <a:off x="154004" y="224444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عشبه الغفلي / 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:هبه عمر الضميري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يركل كرة كبيرة لشخص </a:t>
                      </a:r>
                      <a:r>
                        <a:rPr lang="ar-AE" sz="1200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آخر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310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العمرية:5-6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متوسطة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: كرة القدم</a:t>
                      </a:r>
                      <a:r>
                        <a:rPr lang="ar-AE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هواتي </a:t>
                      </a:r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طفل يحب كرة القدم و يلعب دائم مع أخوته و زملائه في المدرسة و في يوم من الايام و بينما كان حمد يشاهد التلفاز  شاهد أعلان لمباراة كرة القدم و ذهب مسرعآ ليخبر أخوته لشاهدوها جميعآ اجتمع الجميع في غرفت الجلوس وعندما بدأت المبارة كان حمد يشجع فريقه المحبب و في كل مرة يركل الملاعب الكرة يزداد فرح حمد و يقفز و يصف لدخول الكرة في المرمى بعد ركلها انتهت المبارة و ذهب حمد لينام و في الصباح الباكر </a:t>
                      </a:r>
                      <a:r>
                        <a:rPr lang="ar-AE" sz="1200" b="1" baseline="0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اخذحمد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كرته و نزل الى حديقة المنزل واخذ يركل مرات و مرات وعندما رأه والده من النافذة سأله :ماذا تفعل يا حمد  قال حمد  :امارس هواتي المفضلة واتدرب لاصبح لاعب ماهر 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</a:t>
                      </a: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يقوم </a:t>
                      </a: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بالتعرف الطفل على المهارة من خلال الصور 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تنفيذ نشاط </a:t>
                      </a: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ركل الكرة مع الطالب 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تنفيذ </a:t>
                      </a: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ركل الكرة مع الطالب و التلاميذ.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</a:t>
                      </a: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ركل الكرة في المرمى 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3323" y="3893126"/>
            <a:ext cx="42167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أستخدام الصور</a:t>
            </a:r>
            <a:r>
              <a:rPr kumimoji="0" lang="ar-A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التالية كبطاقات لتعريف الطفل على مهارة المراد  تعلمها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9053" t="10294" r="13833" b="67095"/>
          <a:stretch/>
        </p:blipFill>
        <p:spPr>
          <a:xfrm>
            <a:off x="293323" y="4890418"/>
            <a:ext cx="1952351" cy="1551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9392" t="33292" r="17980" b="15246"/>
          <a:stretch/>
        </p:blipFill>
        <p:spPr>
          <a:xfrm>
            <a:off x="2490310" y="4781107"/>
            <a:ext cx="2019721" cy="16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AE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كرة القدم هواتي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يركل الطالب كرة كبيرة لشخص آخر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.أن يحافظ الطفل على توازنه أثناء ركل الكرة 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.أن يمرر الطالب الكرة بالاتجاه الصحيح ( نحو شخص آخر) 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.أن يقلد الطالب المعلم في ركل الكرة 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8" r="26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48143"/>
              </p:ext>
            </p:extLst>
          </p:nvPr>
        </p:nvGraphicFramePr>
        <p:xfrm>
          <a:off x="136479" y="173255"/>
          <a:ext cx="11943226" cy="6528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يركل كرة كبيرة لشخص آخر</a:t>
                      </a:r>
                      <a:endParaRPr lang="ar-AE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فيديوهات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ركل الكرة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ركل الكرة في المرمى /  ركل الكرة للمعلم / ركل الكرة للأقرانه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تطبيق أوراق العمل مع الطالب 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603" y="3412156"/>
            <a:ext cx="223906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فيديو تعليمي </a:t>
            </a:r>
            <a:r>
              <a:rPr lang="ar-AE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ركل الكرة </a:t>
            </a:r>
            <a:endParaRPr lang="ar-AE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02029" y="3878109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8091" y="3917243"/>
            <a:ext cx="38980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1400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</a:t>
            </a:r>
            <a:r>
              <a:rPr lang="en-US" sz="1400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www.youtube.com/watch?v=H8g7lpFdD30</a:t>
            </a:r>
            <a:endParaRPr lang="ar-AE" sz="1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612" y="5232546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أغنية كرة القدم</a:t>
            </a:r>
            <a:r>
              <a:rPr lang="en-GB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GB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10891" y="3523561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6955" y="3670416"/>
            <a:ext cx="38980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37" y="1183183"/>
            <a:ext cx="2924695" cy="21935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12612" y="3630619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https://www.youtube.com/watch?v=hXRlBKVfPnw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63982"/>
              </p:ext>
            </p:extLst>
          </p:nvPr>
        </p:nvGraphicFramePr>
        <p:xfrm>
          <a:off x="222443" y="240911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الدراسية:ا</a:t>
                      </a:r>
                      <a:r>
                        <a:rPr lang="ar-AE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يركل الطالب كرة كبيرة لشخص أخر .</a:t>
                      </a:r>
                    </a:p>
                    <a:p>
                      <a:pPr algn="r" rtl="1"/>
                      <a:r>
                        <a:rPr lang="ar-AE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أن يتعرف الطالب على الكرة  </a:t>
                      </a:r>
                      <a:r>
                        <a:rPr lang="ar-SA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 ان </a:t>
                      </a:r>
                      <a:r>
                        <a:rPr lang="ar-AE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يتطور التوازن لدى الطالب أثناء ركل الكرة  </a:t>
                      </a:r>
                      <a:r>
                        <a:rPr lang="ar-SA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 ان يتطو</a:t>
                      </a:r>
                      <a:r>
                        <a:rPr lang="ar-AE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رالجانب الاجتماعي لدى الطالب .</a:t>
                      </a:r>
                      <a:endParaRPr lang="ar-SA" sz="1200" b="0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تشغيل الفيديو الخاص بالدرس.</a:t>
                      </a:r>
                    </a:p>
                    <a:p>
                      <a:pPr algn="r" rtl="1"/>
                      <a:r>
                        <a:rPr lang="ar-SA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تنفيذ التمارين والأنشطة الصفية على كتاب الطالب وأوراق العمل.</a:t>
                      </a:r>
                    </a:p>
                    <a:p>
                      <a:pPr algn="r" rtl="1"/>
                      <a:r>
                        <a:rPr lang="ar-SA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AE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تنفيذ الانشطة في الملعب / الحديقة  .</a:t>
                      </a:r>
                    </a:p>
                    <a:p>
                      <a:pPr algn="r" rtl="1"/>
                      <a:r>
                        <a:rPr lang="ar-SA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lang="ar-AE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يبتكر المدرس أنشطة وتمارين إضافية.</a:t>
                      </a:r>
                      <a:endParaRPr lang="ar-SA" sz="1200" b="0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 rtl="1"/>
                      <a:r>
                        <a:rPr lang="ar-SA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</a:t>
                      </a:r>
                      <a:r>
                        <a:rPr lang="ar-AE" sz="1200" b="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بوضع كرات أمام الطفل و يطلب منه أن يركلها في المرمى ثم يضع كرة بين الطالب و زميله و يطلب منه أن يركلها لزميله / أو له .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دمى على مسرح العرائس فيه</a:t>
                      </a:r>
                      <a:r>
                        <a:rPr lang="ar-SA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العرائس تقوم </a:t>
                      </a:r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بركل الكرات </a:t>
                      </a:r>
                      <a:r>
                        <a:rPr lang="ar-SA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وتحكي قصة</a:t>
                      </a:r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مهارة ركل الكرة </a:t>
                      </a:r>
                      <a:r>
                        <a:rPr lang="ar-SA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ويقوم المدرس باستخدام العرائس مع الطلاب </a:t>
                      </a:r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لركل الكرة </a:t>
                      </a:r>
                      <a:r>
                        <a:rPr lang="ar-SA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وبعدها يطلب المدرس من الطالب ان </a:t>
                      </a:r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يركل الكرة بمفرده 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الموسيقى: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أنشودة </a:t>
                      </a:r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الكرة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إعطاء ولي الامر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تعليمات لتنفيذ مهارة ركل الكرة في البيت واشراك اخوة الطالب في التدريب 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تطبيقات الايباد لعبة كرة القدم .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يركل الطفل الكرة      جيد: أن يركل الطفل الكرة لشخص آخر     مرتفع:أن يركل الطفل الكرة لشخص آخر مع المحافظة على توازنه  </a:t>
                      </a:r>
                      <a:r>
                        <a:rPr lang="ar-AE" sz="1200" b="1" baseline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بالأتجاه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الصحيح 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01474" y="4726792"/>
            <a:ext cx="350774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</a:t>
            </a:r>
            <a:r>
              <a:rPr kumimoji="0" lang="ar-A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ركل الكرة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42273" y="5238649"/>
            <a:ext cx="3826141" cy="456486"/>
          </a:xfrm>
          <a:prstGeom prst="roundRect">
            <a:avLst>
              <a:gd name="adj" fmla="val 1418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</a:t>
            </a:r>
            <a:r>
              <a:rPr lang="en-US" sz="1600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www.youtube.com/watch?v=H8g7lpFdD30</a:t>
            </a:r>
            <a:endParaRPr lang="ar-AE" sz="1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50659" y="5352052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endParaRPr lang="ar-SA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861" y="5242105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أغنية كرتي الكبيرة </a:t>
            </a:r>
            <a:r>
              <a:rPr lang="en-GB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GB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A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15307" y="3950185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  <a:hlinkClick r:id="rId2"/>
              </a:rPr>
              <a:t>https://www.youtube.com/watch?v=k-HNbupj-kY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4836" r="11030" b="11030"/>
          <a:stretch/>
        </p:blipFill>
        <p:spPr>
          <a:xfrm>
            <a:off x="4192903" y="820295"/>
            <a:ext cx="3948545" cy="25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9"/>
          <a:stretch/>
        </p:blipFill>
        <p:spPr>
          <a:xfrm rot="5400000">
            <a:off x="3738355" y="197133"/>
            <a:ext cx="4851062" cy="8470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43094" y="1244675"/>
            <a:ext cx="349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 </a:t>
            </a:r>
            <a:endParaRPr lang="en-GB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51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"/>
          <a:stretch/>
        </p:blipFill>
        <p:spPr>
          <a:xfrm>
            <a:off x="2384460" y="2350190"/>
            <a:ext cx="7251396" cy="4441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3094" y="1244675"/>
            <a:ext cx="349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 </a:t>
            </a:r>
            <a:endParaRPr lang="en-GB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860e916-1933-4f54-bf75-902e7a9d18bb"/>
    <ds:schemaRef ds:uri="c1803469-1359-4921-b8b2-4aa11e6de6e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567</Words>
  <Application>Microsoft Office PowerPoint</Application>
  <PresentationFormat>Widescreen</PresentationFormat>
  <Paragraphs>105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Sakkal Majalla</vt:lpstr>
      <vt:lpstr>Office Theme</vt:lpstr>
      <vt:lpstr>1_Office Theme</vt:lpstr>
      <vt:lpstr>يركل كرة كبيرة لشخص آخر</vt:lpstr>
      <vt:lpstr>PowerPoint Presentation</vt:lpstr>
      <vt:lpstr>كرة القدم هواتي</vt:lpstr>
      <vt:lpstr>PowerPoint Presentation</vt:lpstr>
      <vt:lpstr>أغنية كرة القدم </vt:lpstr>
      <vt:lpstr>PowerPoint Presentation</vt:lpstr>
      <vt:lpstr>أغنية كرتي الكبيرة  </vt:lpstr>
      <vt:lpstr>أوراق عمل </vt:lpstr>
      <vt:lpstr>أوراق عمل </vt:lpstr>
      <vt:lpstr>أوراق عمل </vt:lpstr>
      <vt:lpstr>أوراق عمل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51</cp:revision>
  <dcterms:created xsi:type="dcterms:W3CDTF">2020-07-26T19:33:45Z</dcterms:created>
  <dcterms:modified xsi:type="dcterms:W3CDTF">2020-08-22T20:22:11Z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