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75" r:id="rId7"/>
    <p:sldId id="258" r:id="rId8"/>
    <p:sldId id="259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576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aFnudeJEezw" TargetMode="Externa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FnudeJEez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youtube.com/watch?v=uk8biEfUKv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A28541B-0C61-4964-917F-0DF48A09D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665179"/>
            <a:ext cx="4851352" cy="1827069"/>
          </a:xfrm>
        </p:spPr>
        <p:txBody>
          <a:bodyPr>
            <a:normAutofit/>
          </a:bodyPr>
          <a:lstStyle/>
          <a:p>
            <a:pPr algn="r" rtl="1" fontAlgn="ctr"/>
            <a:r>
              <a:rPr lang="ar-AE" sz="2400" b="1" i="0" u="none" strike="noStrike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يميز 2 من الملامس المختلفة ( الخشن ، الناعم)</a:t>
            </a: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011340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عشبه الغفلي /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نعيمة سالم البلوشي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يميز 2 من الملامس المختلفة ( الخشن ، الناعم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326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العمرية:4-5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المتوسطة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ملمس الناعم والخشن</a:t>
                      </a: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دخلت</a:t>
                      </a:r>
                      <a:r>
                        <a:rPr lang="ar-AE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المعلمة الصف وألقت التحية على الطلاب وقالت:تعالوا يا أطفال نراجع معا ونتذكر الحواس الخمس في جسم الإنسان،</a:t>
                      </a: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تحمس الأطفال ورفعوا أياديهم متنافسين كل يريد الإجابة، وعددوها بعد أن أذنت لهم المعلمة. </a:t>
                      </a: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المعلمة: أحسنتم جميعا يا أعزائي، اليوم سنتعرف يا أطفال على اللمس (الخشن والناعم ) .... فالنبدء اللعب :</a:t>
                      </a: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قامت المعلمة بوضع بعض الأشياء الناعمة والخشنة على طاولة في نصف الفصل وقالت : من يبدأ معنا  </a:t>
                      </a: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خرج حمد لبدء باللعب ، قامت المعلمة بتغطية عيون حمد بقطعة من القماش وطلبت منه أن يتلمس الأشياء ويخبرنا بماذا يشعر.</a:t>
                      </a: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تنفيذ أشكال خشنة وناعمة بأستخدام المعجون والصلصال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لعبة أكتشف ما بصندوق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تنفيذ لوحة فنية ذات بروز خشن وناعم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المشي على ملمس ناعم واخر خشن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668BCD-EFAA-4872-8266-6951741CAF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3" r="21868"/>
          <a:stretch/>
        </p:blipFill>
        <p:spPr>
          <a:xfrm>
            <a:off x="6096000" y="3852628"/>
            <a:ext cx="1460325" cy="19413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AB339FDA-0527-4941-B375-0C1CAF572638}"/>
              </a:ext>
            </a:extLst>
          </p:cNvPr>
          <p:cNvGrpSpPr/>
          <p:nvPr/>
        </p:nvGrpSpPr>
        <p:grpSpPr>
          <a:xfrm>
            <a:off x="3194915" y="4054422"/>
            <a:ext cx="2556957" cy="1827882"/>
            <a:chOff x="246070" y="3266157"/>
            <a:chExt cx="3048000" cy="221932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5D5E826-8E6D-42AC-B3B7-6925AC649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070" y="3266157"/>
              <a:ext cx="3048000" cy="2219325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D9BC013-DAF9-4DA9-B3D6-E6864AF64239}"/>
                </a:ext>
              </a:extLst>
            </p:cNvPr>
            <p:cNvSpPr/>
            <p:nvPr/>
          </p:nvSpPr>
          <p:spPr>
            <a:xfrm>
              <a:off x="1385637" y="4114800"/>
              <a:ext cx="1090863" cy="247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5995384B-51CE-4A4A-AFF5-8CF26E168D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6" y="4168877"/>
            <a:ext cx="2451242" cy="15841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Rounded Rectangle 1">
            <a:extLst>
              <a:ext uri="{FF2B5EF4-FFF2-40B4-BE49-F238E27FC236}">
                <a16:creationId xmlns:a16="http://schemas.microsoft.com/office/drawing/2014/main" id="{7C73A80C-44D2-452A-8CDF-30BB61C4B6CB}"/>
              </a:ext>
            </a:extLst>
          </p:cNvPr>
          <p:cNvSpPr/>
          <p:nvPr/>
        </p:nvSpPr>
        <p:spPr>
          <a:xfrm>
            <a:off x="498906" y="2324024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b="1" u="none" baseline="0" dirty="0">
                <a:latin typeface="Sakkal Majalla" panose="02000000000000000000" pitchFamily="2" charset="-78"/>
                <a:cs typeface="Sakkal Majalla" panose="02000000000000000000" pitchFamily="2" charset="-78"/>
                <a:hlinkClick r:id="rId6"/>
              </a:rPr>
              <a:t>https://www.youtube.com/watch?v=aFnudeJEezw</a:t>
            </a:r>
            <a:endParaRPr lang="ar-AE" sz="1800" b="1" u="non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456450-14B7-467B-A8F0-DB4BE2A06250}"/>
              </a:ext>
            </a:extLst>
          </p:cNvPr>
          <p:cNvSpPr txBox="1"/>
          <p:nvPr/>
        </p:nvSpPr>
        <p:spPr>
          <a:xfrm>
            <a:off x="997312" y="1659335"/>
            <a:ext cx="4305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u="non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324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651307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يطابق 2 من الملامس المختلفة (خشنة، ناعمة)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معرفية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مساندة لدرس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CCA55B57-3AA0-4F37-9B60-84D7D934F749}"/>
              </a:ext>
            </a:extLst>
          </p:cNvPr>
          <p:cNvSpPr/>
          <p:nvPr/>
        </p:nvSpPr>
        <p:spPr>
          <a:xfrm>
            <a:off x="6018278" y="3647024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9B6633-369F-4126-B958-53F449B1646D}"/>
              </a:ext>
            </a:extLst>
          </p:cNvPr>
          <p:cNvSpPr txBox="1"/>
          <p:nvPr/>
        </p:nvSpPr>
        <p:spPr>
          <a:xfrm>
            <a:off x="6096000" y="3726260"/>
            <a:ext cx="4305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none" baseline="0" dirty="0"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https://www.youtube.com/watch?v=aFnudeJEezw</a:t>
            </a:r>
            <a:endParaRPr lang="ar-AE" sz="1800" b="1" u="non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1800" b="1" u="non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ar-AE" dirty="0"/>
          </a:p>
          <a:p>
            <a:endParaRPr lang="en-US" dirty="0"/>
          </a:p>
        </p:txBody>
      </p:sp>
      <p:sp>
        <p:nvSpPr>
          <p:cNvPr id="9" name="Rounded Rectangle 1">
            <a:extLst>
              <a:ext uri="{FF2B5EF4-FFF2-40B4-BE49-F238E27FC236}">
                <a16:creationId xmlns:a16="http://schemas.microsoft.com/office/drawing/2014/main" id="{3FEAEDA0-2C11-492D-86E3-8E2D1FA05F48}"/>
              </a:ext>
            </a:extLst>
          </p:cNvPr>
          <p:cNvSpPr/>
          <p:nvPr/>
        </p:nvSpPr>
        <p:spPr>
          <a:xfrm>
            <a:off x="1459205" y="3647024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2D259E-18B8-44F6-8639-E0CAF382B8AF}"/>
              </a:ext>
            </a:extLst>
          </p:cNvPr>
          <p:cNvSpPr txBox="1"/>
          <p:nvPr/>
        </p:nvSpPr>
        <p:spPr>
          <a:xfrm>
            <a:off x="1323449" y="3726259"/>
            <a:ext cx="4305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r" rtl="1">
              <a:buFont typeface="Arial" panose="020B0604020202020204" pitchFamily="34" charset="0"/>
              <a:buNone/>
            </a:pPr>
            <a:r>
              <a:rPr lang="en-US" sz="1800" b="1" baseline="0" dirty="0">
                <a:latin typeface="Sakkal Majalla" panose="02000000000000000000" pitchFamily="2" charset="-78"/>
                <a:cs typeface="Sakkal Majalla" panose="02000000000000000000" pitchFamily="2" charset="-78"/>
                <a:hlinkClick r:id="rId4"/>
              </a:rPr>
              <a:t>https://www.youtube.com/watch?v=uk8biEfUKvA</a:t>
            </a:r>
            <a:endParaRPr lang="ar-AE" sz="18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1800" b="1" u="non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641984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يميز الطالب بين اللمس الناسم والملمس الخشن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يسمي ( يذكر )  ناعم وخسن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النشاط الرياضي بالحديقة باستخدام أدوات رياضية ذات ملمس ناعم مثل الكرة والمشي على العشب المتمثل بالملمس الخشن</a:t>
                      </a: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وسيلة تعليمية هادفة كصندوق الملامس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تنفيذة أنشودة تعبر عن حاسة اللمس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مساعدة الطالب في أن يتلمس الأسطح الناعمة والخشنة بالمنزل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تصنيف الصور بين الناعم والخشن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ضع دائرة حول الملمس الناعم والخشن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يميز الطالب الناعم والخشن باللمس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فصل المجموعه الخشنة من المجموعة الناعمة مرتفع: أن يتمكن الطال من تصنيف الملمس الناعم والملمس الخشن مع ذكر اسم كل ملمس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74C69CF-AFC4-401B-97EF-CA799E4E3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17295"/>
          </a:xfrm>
        </p:spPr>
        <p:txBody>
          <a:bodyPr>
            <a:norm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0FCAD37-36F7-4361-919D-AF32E8005B85}"/>
              </a:ext>
            </a:extLst>
          </p:cNvPr>
          <p:cNvGrpSpPr/>
          <p:nvPr/>
        </p:nvGrpSpPr>
        <p:grpSpPr>
          <a:xfrm>
            <a:off x="7397596" y="1737360"/>
            <a:ext cx="3411220" cy="4618990"/>
            <a:chOff x="6847840" y="1609487"/>
            <a:chExt cx="3411220" cy="461899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74C20-8BB9-447B-97BC-3844200FE36C}"/>
                </a:ext>
              </a:extLst>
            </p:cNvPr>
            <p:cNvSpPr/>
            <p:nvPr/>
          </p:nvSpPr>
          <p:spPr>
            <a:xfrm>
              <a:off x="7112000" y="1609487"/>
              <a:ext cx="3108960" cy="461899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F58CE84-BF26-46F0-AEC0-A806552C7B00}"/>
                </a:ext>
              </a:extLst>
            </p:cNvPr>
            <p:cNvSpPr txBox="1"/>
            <p:nvPr/>
          </p:nvSpPr>
          <p:spPr>
            <a:xfrm>
              <a:off x="6847840" y="1859280"/>
              <a:ext cx="3411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AE" dirty="0"/>
                <a:t>أنا ألون الفاكهة ذات الملمس الخشن</a:t>
              </a:r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D90DCBF-AA73-403D-BA23-D1AA35661BA8}"/>
                </a:ext>
              </a:extLst>
            </p:cNvPr>
            <p:cNvSpPr/>
            <p:nvPr/>
          </p:nvSpPr>
          <p:spPr>
            <a:xfrm>
              <a:off x="7982610" y="3141765"/>
              <a:ext cx="486183" cy="5818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2F1A833-6D43-4335-B614-AE0D4C1EDFD4}"/>
                </a:ext>
              </a:extLst>
            </p:cNvPr>
            <p:cNvSpPr/>
            <p:nvPr/>
          </p:nvSpPr>
          <p:spPr>
            <a:xfrm>
              <a:off x="8942298" y="3141986"/>
              <a:ext cx="486183" cy="697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E6C704E9-706D-488B-8131-8B8366D63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880" y="3144381"/>
            <a:ext cx="2640712" cy="2821161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E553235-FAAD-4032-8751-7D692FFD7694}"/>
              </a:ext>
            </a:extLst>
          </p:cNvPr>
          <p:cNvGrpSpPr/>
          <p:nvPr/>
        </p:nvGrpSpPr>
        <p:grpSpPr>
          <a:xfrm>
            <a:off x="4011155" y="1763633"/>
            <a:ext cx="3411220" cy="4618990"/>
            <a:chOff x="6847840" y="1609487"/>
            <a:chExt cx="3411220" cy="461899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D62DB9A-982C-4B54-911D-8259D7C37980}"/>
                </a:ext>
              </a:extLst>
            </p:cNvPr>
            <p:cNvSpPr/>
            <p:nvPr/>
          </p:nvSpPr>
          <p:spPr>
            <a:xfrm>
              <a:off x="7112000" y="1609487"/>
              <a:ext cx="3108960" cy="461899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03F9744-9DCB-4D27-916A-726A6D22B0B9}"/>
                </a:ext>
              </a:extLst>
            </p:cNvPr>
            <p:cNvSpPr txBox="1"/>
            <p:nvPr/>
          </p:nvSpPr>
          <p:spPr>
            <a:xfrm>
              <a:off x="6847840" y="1859280"/>
              <a:ext cx="3411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AE" dirty="0"/>
                <a:t>أنا ألون الفاكهة ذات الملمس الناعم</a:t>
              </a:r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077B514-FFD9-42B7-BAF0-6C22F6DEC936}"/>
                </a:ext>
              </a:extLst>
            </p:cNvPr>
            <p:cNvSpPr/>
            <p:nvPr/>
          </p:nvSpPr>
          <p:spPr>
            <a:xfrm>
              <a:off x="7982610" y="3141765"/>
              <a:ext cx="486183" cy="5818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DFF21100-AE14-4C51-AF9B-7ABF3B747DDF}"/>
                </a:ext>
              </a:extLst>
            </p:cNvPr>
            <p:cNvSpPr/>
            <p:nvPr/>
          </p:nvSpPr>
          <p:spPr>
            <a:xfrm>
              <a:off x="8942298" y="3141986"/>
              <a:ext cx="486183" cy="697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CD3EB575-ADC0-4C01-A6F7-A6DE32E420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85" t="3566" r="6046" b="11421"/>
          <a:stretch/>
        </p:blipFill>
        <p:spPr>
          <a:xfrm>
            <a:off x="4711259" y="3162240"/>
            <a:ext cx="2237071" cy="201168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A06CD606-B8F0-4196-A9CB-440225A82E4D}"/>
              </a:ext>
            </a:extLst>
          </p:cNvPr>
          <p:cNvGrpSpPr/>
          <p:nvPr/>
        </p:nvGrpSpPr>
        <p:grpSpPr>
          <a:xfrm>
            <a:off x="750921" y="1773793"/>
            <a:ext cx="3411220" cy="4618990"/>
            <a:chOff x="6847840" y="1609487"/>
            <a:chExt cx="3411220" cy="461899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5124430-98AD-40E8-80C4-E409C38008D4}"/>
                </a:ext>
              </a:extLst>
            </p:cNvPr>
            <p:cNvSpPr/>
            <p:nvPr/>
          </p:nvSpPr>
          <p:spPr>
            <a:xfrm>
              <a:off x="7112000" y="1609487"/>
              <a:ext cx="3108960" cy="461899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CE3CB94-94F7-4475-9204-D2D534334FF7}"/>
                </a:ext>
              </a:extLst>
            </p:cNvPr>
            <p:cNvSpPr txBox="1"/>
            <p:nvPr/>
          </p:nvSpPr>
          <p:spPr>
            <a:xfrm>
              <a:off x="6847840" y="1859280"/>
              <a:ext cx="3411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AE" dirty="0"/>
                <a:t>ضع دائرة حول الملمس الناعم</a:t>
              </a:r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05B4EB0-1CC9-46C0-8D62-905E6F3785D5}"/>
                </a:ext>
              </a:extLst>
            </p:cNvPr>
            <p:cNvSpPr/>
            <p:nvPr/>
          </p:nvSpPr>
          <p:spPr>
            <a:xfrm>
              <a:off x="7982610" y="3141765"/>
              <a:ext cx="486183" cy="5818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19EFED5-A028-4BA9-AD4B-4599C2A6D091}"/>
                </a:ext>
              </a:extLst>
            </p:cNvPr>
            <p:cNvSpPr/>
            <p:nvPr/>
          </p:nvSpPr>
          <p:spPr>
            <a:xfrm>
              <a:off x="8942298" y="3141986"/>
              <a:ext cx="486183" cy="697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7B7DA3C-4D5E-4711-988B-D28EF1CE563E}"/>
              </a:ext>
            </a:extLst>
          </p:cNvPr>
          <p:cNvCxnSpPr>
            <a:cxnSpLocks/>
          </p:cNvCxnSpPr>
          <p:nvPr/>
        </p:nvCxnSpPr>
        <p:spPr>
          <a:xfrm flipV="1">
            <a:off x="1055721" y="4103608"/>
            <a:ext cx="2982753" cy="1016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DEB89B8-D16A-4DFD-8905-583D1B87EA34}"/>
              </a:ext>
            </a:extLst>
          </p:cNvPr>
          <p:cNvSpPr txBox="1"/>
          <p:nvPr/>
        </p:nvSpPr>
        <p:spPr>
          <a:xfrm>
            <a:off x="780930" y="4219764"/>
            <a:ext cx="341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/>
              <a:t>ضع دائرة حول الملمس الخشن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9D0A8F1-5E28-4CDB-ADD5-F833B793DD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342" y="2699307"/>
            <a:ext cx="695166" cy="63943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5265EF0-12D1-48DB-872F-6E6A0AAF3AA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493" y="2546005"/>
            <a:ext cx="933262" cy="122355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50B0E1E-190C-481B-92AF-92B58C1A9B3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11"/>
          <a:stretch/>
        </p:blipFill>
        <p:spPr>
          <a:xfrm>
            <a:off x="1100300" y="2545236"/>
            <a:ext cx="897792" cy="127973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552C2624-D6E7-44C9-BF88-7F82D46F7AE5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11"/>
          <a:stretch/>
        </p:blipFill>
        <p:spPr>
          <a:xfrm>
            <a:off x="2181921" y="4782408"/>
            <a:ext cx="836536" cy="1192422"/>
          </a:xfrm>
          <a:prstGeom prst="rect">
            <a:avLst/>
          </a:prstGeom>
        </p:spPr>
      </p:pic>
      <p:pic>
        <p:nvPicPr>
          <p:cNvPr id="42" name="Content Placeholder 3">
            <a:extLst>
              <a:ext uri="{FF2B5EF4-FFF2-40B4-BE49-F238E27FC236}">
                <a16:creationId xmlns:a16="http://schemas.microsoft.com/office/drawing/2014/main" id="{EFA941AA-BED8-46F6-BF3E-B9541BC0FF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9732" y="5142008"/>
            <a:ext cx="735659" cy="83282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8628FE0A-FA2F-4F0D-8717-242C0FBC4F4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00" y="4936712"/>
            <a:ext cx="1014183" cy="115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392</Words>
  <Application>Microsoft Office PowerPoint</Application>
  <PresentationFormat>Widescreen</PresentationFormat>
  <Paragraphs>90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Office Theme</vt:lpstr>
      <vt:lpstr>1_Office Theme</vt:lpstr>
      <vt:lpstr>يميز 2 من الملامس المختلفة ( الخشن ، الناعم)</vt:lpstr>
      <vt:lpstr>PowerPoint Presentation</vt:lpstr>
      <vt:lpstr>PowerPoint Presentation</vt:lpstr>
      <vt:lpstr>PowerPoint Presentation</vt:lpstr>
      <vt:lpstr>أوراق عمل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45</cp:revision>
  <dcterms:created xsi:type="dcterms:W3CDTF">2020-07-26T19:33:45Z</dcterms:created>
  <dcterms:modified xsi:type="dcterms:W3CDTF">2020-08-22T20:10:47Z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