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7" r:id="rId6"/>
    <p:sldId id="257" r:id="rId7"/>
    <p:sldId id="259" r:id="rId8"/>
    <p:sldId id="269" r:id="rId9"/>
    <p:sldId id="275" r:id="rId10"/>
    <p:sldId id="274" r:id="rId11"/>
    <p:sldId id="276" r:id="rId12"/>
    <p:sldId id="278" r:id="rId13"/>
    <p:sldId id="277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hyperlink" Target="https://youtu.be/Jkz6obmXiOc" TargetMode="Externa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cq7IEufeS5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7QyFly47Sg" TargetMode="External"/><Relationship Id="rId2" Type="http://schemas.openxmlformats.org/officeDocument/2006/relationships/hyperlink" Target="https://youtu.be/yxuF6VTzkzs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i_cyyk3Dog" TargetMode="External"/><Relationship Id="rId2" Type="http://schemas.openxmlformats.org/officeDocument/2006/relationships/hyperlink" Target="https://youtu.be/pjIuZx28ZDA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يركب بازل 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لأجزاء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الجسم مكون من 6 قطع</a:t>
            </a: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«أجزاء الجسم»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طابق الوجه المناسب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6047" y="1330336"/>
            <a:ext cx="6937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الهدف من هذا النشاط: توظيف مفردة «الوجه» أو « الرأس» لدى الطالب، وتسمية المشاعر الظاهرة على ملامح الوجه كـ «الغضب» «الفرح» «الخوف».</a:t>
            </a:r>
            <a:endParaRPr lang="en-US" sz="1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122" name="Picture 2" descr="Pracovný list údajov okulöncesit je-škôl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11529" y="970482"/>
            <a:ext cx="4285738" cy="60974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الحواس الخمس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6047" y="1330336"/>
            <a:ext cx="6937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يتعرف على فائدة أجزاء من جسمه ثم يوصّل بما يتناسب مع العضو المناسب.</a:t>
            </a:r>
            <a:endParaRPr lang="en-US" sz="1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124" name="Picture 4" descr="Photo about Five senses - touch, taste, hearing, sight, smell. - worksheet for education. Illustration of illustration, homework, sight - 9509133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" t="4854" r="1528" b="1970"/>
          <a:stretch/>
        </p:blipFill>
        <p:spPr bwMode="auto">
          <a:xfrm>
            <a:off x="2058678" y="1808367"/>
            <a:ext cx="3407289" cy="4627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 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0" t="3350" r="4264" b="4949"/>
          <a:stretch/>
        </p:blipFill>
        <p:spPr bwMode="auto">
          <a:xfrm>
            <a:off x="6058539" y="1808367"/>
            <a:ext cx="3407289" cy="4627466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اكمل الشكل الناقص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8" name="Picture 4" descr="Free Printables and Worksheets for Kids. 5 senses Crafts &amp; Activities for Toddlers and Preschoolers. Teach Kids about the 5 senses - touch, see, smell, taste, hear. Science activities for school, homeschool, preschool. #senses #homeschooling #workshee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3" t="22487" r="1447" b="1037"/>
          <a:stretch/>
        </p:blipFill>
        <p:spPr bwMode="auto">
          <a:xfrm>
            <a:off x="3764876" y="1430344"/>
            <a:ext cx="4372774" cy="489352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9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655646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يركب بازل  لأجزاء الجسم مكون من 6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قطع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336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أجزاء الجسم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 خليفة يمشي على الرصيف مع أمه ، فجأة توقف خليفة وهو ينظر إلى ذلك الرجل الذي يمشي بصعوبة مستخدماً عصاته البيضاء. توقفت الأم وقالت: ما بك يا خليفة؟ قال خليفة: انظري إلى ذلك الرجل إنه لا يرى يا أمي. فقالت الأم: صحيح يا خليفة إنه أعمى، فلذلك يا خليفة علينا حمد الله و شكره على نعمة البصر التي لدينا. اومأ خليفة قائلا: الحمدلله على كل شيء فلقد منحنا السمع و البصر و كل شيء الحمدلله.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من خلقنا 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 النعم التي اعطانا اياها الله؟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يقول المسلم عندما يشكر الله؟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أجزاء الجسم على مجسم كبير.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بطاقات تعرض أجزاء الجسم و محاولة مطابقتها أو مكان وجودها في شكل الانسان و تسميتها.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قص و لصق أجزاء الجسم.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بازل من 4 قطع بعدها تركيب بازل من 6 قطع.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تطابق لجسم الإنسان.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الذاكرة و اكمال الشكل الناقص.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تعليم الطالب الحواس الخمس و وظيفة كل حاسه بشكل مبسط وسهل.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7170" name="Picture 2" descr="#Repost @profporamor ・・・ ✅A proposta foi desenvolvida pela @acarolrt ✅ Proposta utilizando materiais recicláveis: Quebra cabeça articulado…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3162482"/>
            <a:ext cx="1051308" cy="13085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Body Part Matching Game To Help Children Identify Body Parts and Locations #freeprintable #matchinggame #bodyparts #humanbody #printablega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4588855"/>
            <a:ext cx="1051308" cy="13085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556131" y="2022676"/>
            <a:ext cx="141012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الله خالق كل شيء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27718" y="2485463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7" y="2632318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5"/>
              </a:rPr>
              <a:t>https://youtu.be/Jkz6obmXiOc</a:t>
            </a:r>
            <a:r>
              <a:rPr lang="ar-AE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62982"/>
              </p:ext>
            </p:extLst>
          </p:nvPr>
        </p:nvGraphicFramePr>
        <p:xfrm>
          <a:off x="220976" y="560051"/>
          <a:ext cx="11804073" cy="5695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961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يركب الطالب بازل  لأجزاء الجسم مكون من 6 قطع.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تعلم الحواس الخمس، تعلم مفردات جديدة، زيادة التركيز  و الانتباه لدى الطالب، اضفاء قيمة التفكر في خلق الله لدى الطالب.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مجسمات توضيحية لجسم الإنسان.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 مع المعلم بأداء تمارين   كما يعرضه الفيديو (تمرينات عائشة) 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بعرض تشير فيه إلى مسميات أجزاء الجسم. ثم بعدها يطلب المعلم من الطالب أن يستخدم الدمى </a:t>
                      </a:r>
                      <a:r>
                        <a:rPr lang="ar-AE" sz="1200" b="1" u="none" baseline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كذلك ويقوم بعرض مسرحي من أداءه يشرح أجزاء الجسم. 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حول أجزاء الجسم.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مراجعة أجزاء الجسم للطالب و منح الطالب فرصة في التأمل في خلق الإنسان و تعرفه على فوائد أجزاء الجسم لبعضها البعض.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507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تلوين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مطابقة و الذاكرة.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تركيب الأجزاء.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نشاط صح أو خطأ عن مكان وجود كل جزء.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بازل من 4 قطع و تعرفه على بعض المسميات    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بازل من 6 قطع دون تعرفه على كافة المسميات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بازل من 6 قطع و تعرفه على مسمياتها.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4032" y="1277621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تمرينات عائشة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74832" y="1710500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87281" y="1739143"/>
            <a:ext cx="2201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youtu.be/cq7IEufeS50</a:t>
            </a:r>
            <a:r>
              <a:rPr lang="ar-AE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فيديو تعليمي لأجزاء الجسم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youtu.be/yxuF6VTzkzs</a:t>
            </a:r>
            <a:r>
              <a:rPr lang="ar-AE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youtu.be/X7QyFly47Sg</a:t>
            </a:r>
            <a:r>
              <a:rPr lang="ar-AE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أناشيد لأجزاء الجسم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youtu.be/pjIuZx28ZDA</a:t>
            </a:r>
            <a:r>
              <a:rPr lang="ar-AE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10891" y="21861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46955" y="2332957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youtu.be/vi_cyyk3Dog</a:t>
            </a:r>
            <a:r>
              <a:rPr lang="ar-AE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نشاط </a:t>
            </a:r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تطابق أجزاء الجسم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oy os dejo unas actividades que he adaptado para realizar un juego cooperativo del cuerpo humano siguiendo la TÉCNICA DEL  FOLIO GIRATOR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976" y="1610732"/>
            <a:ext cx="6199249" cy="4649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تركيب بازل 4 قطع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4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108" y="1662100"/>
            <a:ext cx="3471374" cy="5047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41033" y="1330337"/>
            <a:ext cx="6702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ملاحظة: يعتبر هذا النشاط هدف صغير يخدم الهدف من هذه الحصة. حيث من الممكن البدء ب4 قطع قبل الانتقال إلى 6 قطع.</a:t>
            </a:r>
            <a:endParaRPr lang="en-US" sz="1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1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 ثم ركّب ثم لوّن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t="16823" r="13590" b="19895"/>
          <a:stretch/>
        </p:blipFill>
        <p:spPr bwMode="auto">
          <a:xfrm>
            <a:off x="3950751" y="1550798"/>
            <a:ext cx="4043864" cy="4821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8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أجزاء الوجه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Corpo umano | Mille Sche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87795" y="-243482"/>
            <a:ext cx="4081879" cy="81134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217037" y="1310658"/>
            <a:ext cx="743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1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خلال هذا النشاط من الأفضل سؤال الطالب «ماذا لو لم توجد مثلا عين للإنسان؟» وهكذا السؤال على كل الحواس ، بحيث تمنح الطالب فرصة التأمل و التفكر في خلق الله، و تأكيد أهمية الحمد و الشكر لله.</a:t>
            </a:r>
            <a:endParaRPr lang="en-US" sz="1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77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674</Words>
  <Application>Microsoft Office PowerPoint</Application>
  <PresentationFormat>Widescreen</PresentationFormat>
  <Paragraphs>102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يركب بازل  لأجزاء الجسم مكون من 6 قطع</vt:lpstr>
      <vt:lpstr>PowerPoint Presentation</vt:lpstr>
      <vt:lpstr>PowerPoint Presentation</vt:lpstr>
      <vt:lpstr>فيديو تعليمي لأجزاء الجسم</vt:lpstr>
      <vt:lpstr>أناشيد لأجزاء الجسم </vt:lpstr>
      <vt:lpstr>نشاط تطابق أجزاء الجسم</vt:lpstr>
      <vt:lpstr>تركيب بازل 4 قطع</vt:lpstr>
      <vt:lpstr>قص ثم ركّب ثم لوّن</vt:lpstr>
      <vt:lpstr>التعرف على أجزاء الوجه</vt:lpstr>
      <vt:lpstr>طابق الوجه المناسب</vt:lpstr>
      <vt:lpstr>التعرف على الحواس الخمس</vt:lpstr>
      <vt:lpstr>اكمل الشكل الناقص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62</cp:revision>
  <dcterms:created xsi:type="dcterms:W3CDTF">2020-07-26T19:33:45Z</dcterms:created>
  <dcterms:modified xsi:type="dcterms:W3CDTF">2020-08-22T20:18:23Z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