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7"/>
  </p:notesMasterIdLst>
  <p:sldIdLst>
    <p:sldId id="267" r:id="rId6"/>
    <p:sldId id="257" r:id="rId7"/>
    <p:sldId id="278" r:id="rId8"/>
    <p:sldId id="259" r:id="rId9"/>
    <p:sldId id="270" r:id="rId10"/>
    <p:sldId id="275" r:id="rId11"/>
    <p:sldId id="274" r:id="rId12"/>
    <p:sldId id="279" r:id="rId13"/>
    <p:sldId id="280" r:id="rId14"/>
    <p:sldId id="281" r:id="rId15"/>
    <p:sldId id="28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haiPhz71c2o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8UmircS2IsI" TargetMode="External"/><Relationship Id="rId2" Type="http://schemas.openxmlformats.org/officeDocument/2006/relationships/hyperlink" Target="https://youtu.be/Aa3afnmQps0" TargetMode="External"/><Relationship Id="rId1" Type="http://schemas.openxmlformats.org/officeDocument/2006/relationships/slideLayout" Target="../slideLayouts/slideLayout24.xml"/><Relationship Id="rId4" Type="http://schemas.openxmlformats.org/officeDocument/2006/relationships/hyperlink" Target="https://youtu.be/ehEoHHcgp5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R4OdbmZebdA" TargetMode="Externa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171450" indent="-171450" algn="ctr" rtl="1"/>
            <a:r>
              <a:rPr lang="ar-AE" sz="2800" dirty="0">
                <a:latin typeface="Sakkal Majalla" pitchFamily="2" charset="-78"/>
                <a:cs typeface="Sakkal Majalla" pitchFamily="2" charset="-78"/>
              </a:rPr>
              <a:t>يعد  من 1إلى 12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7959682" y="5031174"/>
            <a:ext cx="3051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«تعلّم الأرقام»</a:t>
            </a:r>
          </a:p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إعداد: موزة سعيد مبارك عايد الكتبي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pic>
        <p:nvPicPr>
          <p:cNvPr id="13" name="Picture Placeholder 12"/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4" b="9515"/>
          <a:stretch/>
        </p:blipFill>
        <p:spPr>
          <a:xfrm>
            <a:off x="90" y="1115081"/>
            <a:ext cx="6230657" cy="5321477"/>
          </a:xfr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لوّن عدد قطرات المطر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2" name="Picture 2" descr="Activitățile meteo - Planificarea timpului de reda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8" t="18781" r="2221" b="2330"/>
          <a:stretch/>
        </p:blipFill>
        <p:spPr bwMode="auto">
          <a:xfrm>
            <a:off x="3729116" y="1629573"/>
            <a:ext cx="4489358" cy="4796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018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قص و لصق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98" name="Picture 2" descr="This Back to School Math and Literacy Packet is perfect for the beginning months of August and September in pre-k and kindergarten. The worksheets are themed with apples and back to school graphics while providing an introduction to basic skills covered in the first two months of school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126" y="1644897"/>
            <a:ext cx="4699434" cy="5016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11126" y="1199257"/>
            <a:ext cx="43422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400" b="1" dirty="0">
                <a:latin typeface="Sakkal Majalla" pitchFamily="2" charset="-78"/>
                <a:cs typeface="Sakkal Majalla" pitchFamily="2" charset="-78"/>
              </a:rPr>
              <a:t>النشاط فقط مثال ممكن عمل نشاط مشابه للأرقام التي يخطأ فيها الطالب كثيراً</a:t>
            </a:r>
            <a:endParaRPr lang="en-US" sz="14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1601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369580"/>
              </p:ext>
            </p:extLst>
          </p:nvPr>
        </p:nvGraphicFramePr>
        <p:xfrm>
          <a:off x="154004" y="224444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عشبه الغفلي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موزة سعيد الكتبي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</a:t>
                      </a: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يعد 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من 1إلى </a:t>
                      </a: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12</a:t>
                      </a:r>
                    </a:p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339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r" rtl="1" fontAlgn="ctr"/>
                      <a:endParaRPr lang="ar-AE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5-6 سنوات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تعلّم الأرقام </a:t>
                      </a: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قررت المدرسة أن تعمل مسابقة الابتكار، والفائز يحصل على نقاط أكثر  بتصويت من اللجنة. في يوم المسابقة، شاركت ثلاث فرق: شارك فريق حمد بطائرة صغيرة تسقي الزرع بسرعة كبيرة، أما خليفة فابتكر  نظارة تصوّر الفيروسات في الجو، وقام فريق هند بصنع روبوت يساعد في التنظيف. فقال المدير: جميكم مبدعون ولكن علينا أن نختار الفائز ، فلقد حصل فريق حمد على 9 أصوات و فريق خليفة 11 صوت و فريق هند 8 أصوات، وبذلك يكون الفائز فريق خليفة، ففرح الجميع و صفقوا لبعضهم البعض. 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أسئلة عامة بعد القصة: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ما هو الابتكار برأيك؟ (توظيف مفردة جديدة لدى الطالب)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من فاز  في المسابقة؟ وكم حصلوا من نقاط؟ ماذا كان ابتكارهم؟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هل علينا أن نحزن إذا لم نفز؟ أم ماذا؟ (توظيف قيمة الروح الرياضية)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استخدام الخرزات و غيرها في العد حسب القيمة العددية المطلوبة (كما هو موضح 1).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صنع مكعبات تتناسب مع القيمة العددية ( كما هو موضح 2).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تمرير كرة خلال الحلقات بالترتيب حسب الأرقام أو ممكن الطلب منه تمريرها خلال عدد معين (كما هو موضح 3).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رسم شعرات للطفل في الصورة حسب العدد أو تركيب مشابك حسب المطلوب (كما هو موضح 4).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استخدام السبورة البيضاء في كتابة الأرقام.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استخدام سجادة الأرقام الناطقة  للتعرف على الأرقام.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7" name="Picture 6" descr="I recently created two math activities for Owen (age 4.5) using Duple LEGO®’s.  Duplos definitely make school more fun! Activity #1:  Put the numbers 1-12 in order.  Build Duplo towers to match. This was a challenging project for Owen, but not difficult enough to be frustrating.  The first step was to put all the numbers …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51"/>
          <a:stretch/>
        </p:blipFill>
        <p:spPr bwMode="auto">
          <a:xfrm>
            <a:off x="411541" y="3414817"/>
            <a:ext cx="1625058" cy="11676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The Paper Towel Roll &amp; Pom Pom Challenge is easy to make and tons of fun for kids to play while building fine motor, counting and number recognition skills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81"/>
          <a:stretch/>
        </p:blipFill>
        <p:spPr bwMode="auto">
          <a:xfrm>
            <a:off x="329241" y="5085438"/>
            <a:ext cx="1610298" cy="11676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discapacidademotora.blogspot.com: 10 IDEAS PARA PSICOMOTRICIDADE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73" b="25118"/>
          <a:stretch/>
        </p:blipFill>
        <p:spPr bwMode="auto">
          <a:xfrm>
            <a:off x="2239776" y="3414817"/>
            <a:ext cx="1625058" cy="11429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What a fun idea! Students practice counting on with this set of Draw More Counting Activity Cards.  $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776" y="5044389"/>
            <a:ext cx="839394" cy="11676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75 NUEVOS JUEGOS MATEMÁTICOS  conteo, números, operaciones básicas, etc.   Las matemáticas son fundamentales para la vida porque su comprensión permitirá a los pequeños estudiar en el futuro algunas de las carreras con mayor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763" y="5044390"/>
            <a:ext cx="875760" cy="11676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49855" y="4557761"/>
            <a:ext cx="1328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200" dirty="0">
                <a:latin typeface="Sakkal Majalla" pitchFamily="2" charset="-78"/>
                <a:cs typeface="Sakkal Majalla" pitchFamily="2" charset="-78"/>
              </a:rPr>
              <a:t>1</a:t>
            </a:r>
            <a:endParaRPr lang="en-US" sz="1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9980" y="4571661"/>
            <a:ext cx="1328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Sakkal Majalla" pitchFamily="2" charset="-78"/>
                <a:cs typeface="Sakkal Majalla" pitchFamily="2" charset="-78"/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02254" y="6212071"/>
            <a:ext cx="1328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Sakkal Majalla" pitchFamily="2" charset="-78"/>
                <a:cs typeface="Sakkal Majalla" pitchFamily="2" charset="-78"/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0300" y="6244103"/>
            <a:ext cx="1328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Sakkal Majalla" pitchFamily="2" charset="-78"/>
                <a:cs typeface="Sakkal Majalla" pitchFamily="2" charset="-78"/>
              </a:rPr>
              <a:t>4</a:t>
            </a:r>
          </a:p>
        </p:txBody>
      </p:sp>
      <p:sp>
        <p:nvSpPr>
          <p:cNvPr id="4" name="Rectangle 3"/>
          <p:cNvSpPr/>
          <p:nvPr/>
        </p:nvSpPr>
        <p:spPr>
          <a:xfrm>
            <a:off x="7240372" y="3672234"/>
            <a:ext cx="1847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296293" y="387810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432359" y="4044624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33323" y="3480233"/>
            <a:ext cx="181347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فيديو تعليمي للارقام من 1-10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59743" y="4044623"/>
            <a:ext cx="18870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Sakkal Majalla" pitchFamily="2" charset="-78"/>
                <a:cs typeface="Sakkal Majalla" pitchFamily="2" charset="-78"/>
                <a:hlinkClick r:id="rId8"/>
              </a:rPr>
              <a:t>https://youtu.be/haiPhz71c2o</a:t>
            </a:r>
            <a:r>
              <a:rPr lang="ar-AE" sz="1400" dirty="0">
                <a:latin typeface="Sakkal Majalla" pitchFamily="2" charset="-78"/>
                <a:cs typeface="Sakkal Majalla" pitchFamily="2" charset="-78"/>
              </a:rPr>
              <a:t> </a:t>
            </a:r>
            <a:endParaRPr lang="en-US" sz="14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600578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يعد  من 1إلى 12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تابع/</a:t>
                      </a:r>
                      <a:r>
                        <a:rPr lang="ar-SA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</a:t>
                      </a:r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SA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نشط</a:t>
                      </a:r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ة </a:t>
                      </a:r>
                      <a:r>
                        <a:rPr lang="ar-SA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الصفية </a:t>
                      </a:r>
                      <a:r>
                        <a:rPr lang="en-US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endParaRPr lang="ar-AE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 startAt="7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مساعدة الطالب على صنع خط الأعداد.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 startAt="7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العمل على مجسم بسيط يعرض كيفية العد على الأصابع و جعل الطالب يوزعها على حسب القيمة .</a:t>
                      </a:r>
                    </a:p>
                    <a:p>
                      <a:pPr marL="228600" indent="-228600" algn="r" rtl="1">
                        <a:buFont typeface="+mj-lt"/>
                        <a:buAutoNum type="arabicPeriod" startAt="7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تعليم الطالب كيفية الاتصال على شخص معين من خلاله تلقينه الأرقام التي يجب عليه نقرها كاستخدام مجسم هاتف .</a:t>
                      </a:r>
                    </a:p>
                    <a:p>
                      <a:pPr marL="228600" indent="-228600" algn="r" rtl="1">
                        <a:buFont typeface="+mj-lt"/>
                        <a:buAutoNum type="arabicPeriod" startAt="7"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15" name="Picture 2" descr="POST-IT NUMBER LINE ACTIVITY: A quick and easy preschool math activity; a number sense activity; a homeschool math activity; playing preschool; quick and easy indoor activity from Busy Toddl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1"/>
          <a:stretch/>
        </p:blipFill>
        <p:spPr bwMode="auto">
          <a:xfrm>
            <a:off x="9157085" y="3155945"/>
            <a:ext cx="1215201" cy="16616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 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246" y="3123803"/>
            <a:ext cx="1215200" cy="16937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ow to Teach Phone Numbers - a fun hands-on way to teach children how to dial important phone numbers.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60"/>
          <a:stretch/>
        </p:blipFill>
        <p:spPr bwMode="auto">
          <a:xfrm>
            <a:off x="5147009" y="3123803"/>
            <a:ext cx="1226172" cy="16937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38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046814"/>
              </p:ext>
            </p:extLst>
          </p:nvPr>
        </p:nvGraphicFramePr>
        <p:xfrm>
          <a:off x="175000" y="517811"/>
          <a:ext cx="11804073" cy="53356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644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 </a:t>
                      </a: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يعد الطالب</a:t>
                      </a:r>
                      <a:r>
                        <a:rPr lang="ar-AE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الأرقام من 1-12.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غرس قيم في روح الطالب. تشجيع الطالب على حب الابتكار و اشراكه في اعداد المجسمات و الأنشطة.  تعلم كتابة و شكل الأرقام.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الفيديو الخاص بالدرس.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و العمل على أوراق العمل.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مجسمات توضيحية للأرقام.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للمدرس حرية ابتكار أساليب و أنشطة إضافية.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بعمل مسابقة ترتيب الأرقام  1-12 بسرعة مع ضبط المنبه.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يقوم المعلم باستخدام الدمى في أغنية الأرقام وترديدها مع الطالب.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أناشيد متنوعة حول الأرقام.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32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امداد أولياء الأمور بالأناشيد لتشغيلها للطالب في وقت فراغه.  مراجعة الأرقام مع الطالب في المنزل.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1553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الفيديوهات التعليمية.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تلوين الأرقام.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ألعاب تعليمية في الأرقا م.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ألعاب الذاكرة .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يعد من 1-12  </a:t>
                      </a:r>
                      <a:r>
                        <a:rPr lang="en-GB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             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جيد: يعد من 1-12 مع التعرف على أشكالها   </a:t>
                      </a:r>
                      <a:r>
                        <a:rPr lang="en-GB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              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مرتفع: يعد من 1-12 مع التعرف على شكل الأرقام وكيفية كتابتها.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2702" y="781635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انشودة الأرقام من 1-10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54107" y="3409347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181971" y="3437990"/>
            <a:ext cx="19704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>
              <a:defRPr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https://youtu.be/Aa3afnmQps0</a:t>
            </a:r>
            <a:r>
              <a:rPr lang="ar-AE" sz="1400" dirty="0">
                <a:solidFill>
                  <a:schemeClr val="accent1">
                    <a:lumMod val="50000"/>
                  </a:schemeClr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lang="ar-SA" sz="1400" dirty="0">
              <a:solidFill>
                <a:schemeClr val="accent1">
                  <a:lumMod val="50000"/>
                </a:schemeClr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254107" y="3978972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250098" y="4005482"/>
            <a:ext cx="18341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Sakkal Majalla" pitchFamily="2" charset="-78"/>
                <a:cs typeface="Sakkal Majalla" pitchFamily="2" charset="-78"/>
                <a:hlinkClick r:id="rId3"/>
              </a:rPr>
              <a:t>https://youtu.be/8UmircS2IsI</a:t>
            </a:r>
            <a:r>
              <a:rPr lang="ar-AE" sz="1400" dirty="0">
                <a:latin typeface="Sakkal Majalla" pitchFamily="2" charset="-78"/>
                <a:cs typeface="Sakkal Majalla" pitchFamily="2" charset="-78"/>
              </a:rPr>
              <a:t> </a:t>
            </a:r>
            <a:endParaRPr lang="en-US" sz="14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252502" y="4510244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81971" y="4536754"/>
            <a:ext cx="19672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Sakkal Majalla" pitchFamily="2" charset="-78"/>
                <a:cs typeface="Sakkal Majalla" pitchFamily="2" charset="-78"/>
                <a:hlinkClick r:id="rId4"/>
              </a:rPr>
              <a:t>https://youtu.be/ehEoHHcgp5E</a:t>
            </a:r>
            <a:r>
              <a:rPr lang="ar-AE" sz="1400" dirty="0">
                <a:latin typeface="Sakkal Majalla" pitchFamily="2" charset="-78"/>
                <a:cs typeface="Sakkal Majalla" pitchFamily="2" charset="-78"/>
              </a:rPr>
              <a:t> </a:t>
            </a:r>
            <a:endParaRPr lang="en-US" sz="14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6038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037" y="658903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itchFamily="2" charset="-78"/>
                <a:cs typeface="Sakkal Majalla" pitchFamily="2" charset="-78"/>
              </a:rPr>
              <a:t>تعلّم الأرقام من 1-20 </a:t>
            </a:r>
            <a:endParaRPr lang="en-US" sz="1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7" name="Rounded Rectangle 6"/>
          <p:cNvSpPr/>
          <p:nvPr/>
        </p:nvSpPr>
        <p:spPr>
          <a:xfrm>
            <a:off x="4144227" y="2317061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33619" y="2343571"/>
            <a:ext cx="20473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Sakkal Majalla" pitchFamily="2" charset="-78"/>
                <a:cs typeface="Sakkal Majalla" pitchFamily="2" charset="-78"/>
                <a:hlinkClick r:id="rId2"/>
              </a:rPr>
              <a:t>https://youtu.be/R4OdbmZebdA</a:t>
            </a:r>
            <a:r>
              <a:rPr lang="ar-AE" sz="1400" dirty="0">
                <a:latin typeface="Sakkal Majalla" pitchFamily="2" charset="-78"/>
                <a:cs typeface="Sakkal Majalla" pitchFamily="2" charset="-78"/>
              </a:rPr>
              <a:t> </a:t>
            </a:r>
            <a:endParaRPr lang="en-US" sz="14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25048" y="2956504"/>
            <a:ext cx="5317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200" b="1" dirty="0">
                <a:latin typeface="Sakkal Majalla" pitchFamily="2" charset="-78"/>
                <a:cs typeface="Sakkal Majalla" pitchFamily="2" charset="-78"/>
              </a:rPr>
              <a:t>الأفضل تشغيل الفيديو إلى الرقم 12</a:t>
            </a:r>
            <a:endParaRPr lang="en-US" sz="12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8704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ابحث عن الرقم يا بطل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2" descr="number 12 worksheet circl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05" b="8541"/>
          <a:stretch/>
        </p:blipFill>
        <p:spPr bwMode="auto">
          <a:xfrm>
            <a:off x="3674537" y="1629573"/>
            <a:ext cx="4779831" cy="508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518306" y="1297773"/>
            <a:ext cx="49360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400" b="1" dirty="0">
                <a:latin typeface="Sakkal Majalla" pitchFamily="2" charset="-78"/>
                <a:cs typeface="Sakkal Majalla" pitchFamily="2" charset="-78"/>
              </a:rPr>
              <a:t>ملاحظة: الرقم الذي يخطأ فيه الطالب كثيراً ممكن عمل نشاط مشابه لهذا النشاط </a:t>
            </a:r>
            <a:endParaRPr lang="en-US" sz="14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كم عدد  الاسماك في الحوض؟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6" descr="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82" b="5525"/>
          <a:stretch/>
        </p:blipFill>
        <p:spPr bwMode="auto">
          <a:xfrm>
            <a:off x="3956210" y="1317962"/>
            <a:ext cx="4557400" cy="506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1796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ضع دائرة حول القيمة العددية المناسبة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2" descr="Count pictures - TurtleDiary.co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45" b="1913"/>
          <a:stretch/>
        </p:blipFill>
        <p:spPr bwMode="auto">
          <a:xfrm>
            <a:off x="3746766" y="1430773"/>
            <a:ext cx="4585002" cy="50600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0400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D42B-3B47-45C2-9F50-0B4533C0F1E3}">
  <ds:schemaRefs>
    <ds:schemaRef ds:uri="c1803469-1359-4921-b8b2-4aa11e6de6e4"/>
    <ds:schemaRef ds:uri="http://purl.org/dc/elements/1.1/"/>
    <ds:schemaRef ds:uri="0860e916-1933-4f54-bf75-902e7a9d18bb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632</Words>
  <Application>Microsoft Office PowerPoint</Application>
  <PresentationFormat>Widescreen</PresentationFormat>
  <Paragraphs>121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Sakkal Majalla</vt:lpstr>
      <vt:lpstr>Office Theme</vt:lpstr>
      <vt:lpstr>1_Office Theme</vt:lpstr>
      <vt:lpstr>يعد  من 1إلى 12</vt:lpstr>
      <vt:lpstr>PowerPoint Presentation</vt:lpstr>
      <vt:lpstr>PowerPoint Presentation</vt:lpstr>
      <vt:lpstr>PowerPoint Presentation</vt:lpstr>
      <vt:lpstr>انشودة الأرقام من 1-10</vt:lpstr>
      <vt:lpstr>تعلّم الأرقام من 1-20 </vt:lpstr>
      <vt:lpstr>ابحث عن الرقم يا بطل </vt:lpstr>
      <vt:lpstr>كم عدد  الاسماك في الحوض؟</vt:lpstr>
      <vt:lpstr>ضع دائرة حول القيمة العددية المناسبة</vt:lpstr>
      <vt:lpstr>لوّن عدد قطرات المطر </vt:lpstr>
      <vt:lpstr>قص و لصق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68</cp:revision>
  <dcterms:created xsi:type="dcterms:W3CDTF">2020-07-26T19:33:45Z</dcterms:created>
  <dcterms:modified xsi:type="dcterms:W3CDTF">2020-08-22T20:20:49Z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