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7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2FFD-C5B9-4F75-AADB-CB5A1C50E12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24F3-91C9-4E78-8B0B-239A4FAC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60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2FFD-C5B9-4F75-AADB-CB5A1C50E12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24F3-91C9-4E78-8B0B-239A4FAC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98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2FFD-C5B9-4F75-AADB-CB5A1C50E12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24F3-91C9-4E78-8B0B-239A4FAC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2FFD-C5B9-4F75-AADB-CB5A1C50E12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24F3-91C9-4E78-8B0B-239A4FAC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0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2FFD-C5B9-4F75-AADB-CB5A1C50E12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24F3-91C9-4E78-8B0B-239A4FAC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31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2FFD-C5B9-4F75-AADB-CB5A1C50E12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24F3-91C9-4E78-8B0B-239A4FAC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71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2FFD-C5B9-4F75-AADB-CB5A1C50E12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24F3-91C9-4E78-8B0B-239A4FAC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9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2FFD-C5B9-4F75-AADB-CB5A1C50E12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24F3-91C9-4E78-8B0B-239A4FAC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02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2FFD-C5B9-4F75-AADB-CB5A1C50E12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24F3-91C9-4E78-8B0B-239A4FAC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79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2FFD-C5B9-4F75-AADB-CB5A1C50E12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24F3-91C9-4E78-8B0B-239A4FAC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8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2FFD-C5B9-4F75-AADB-CB5A1C50E12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24F3-91C9-4E78-8B0B-239A4FAC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1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02FFD-C5B9-4F75-AADB-CB5A1C50E12E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D24F3-91C9-4E78-8B0B-239A4FAC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46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fif"/><Relationship Id="rId4" Type="http://schemas.openxmlformats.org/officeDocument/2006/relationships/hyperlink" Target="https://www.youtube.com/watch?v=XrlgNvuLrTghttps://www.youtube.com/watch?v=XrlgNvuLrT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fif"/><Relationship Id="rId4" Type="http://schemas.openxmlformats.org/officeDocument/2006/relationships/image" Target="../media/image7.jf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hyperlink" Target="https://www.youtube.com/watch?v=i3Bpcolf3cA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252207"/>
              </p:ext>
            </p:extLst>
          </p:nvPr>
        </p:nvGraphicFramePr>
        <p:xfrm>
          <a:off x="357809" y="412123"/>
          <a:ext cx="10760765" cy="540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7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1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4122"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مراجعة:</a:t>
                      </a: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أ. عشبه الغفلي / أ. جمعة شعيب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إعداد: يمنه الراشدي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ال</a:t>
                      </a: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ذه</a:t>
                      </a:r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اب إلى</a:t>
                      </a:r>
                      <a:r>
                        <a:rPr lang="ar-DZ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الحمام أثناء النهار لتفادي البلل عند ت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ذ</a:t>
                      </a:r>
                      <a:r>
                        <a:rPr lang="ar-DZ" sz="16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كيره</a:t>
                      </a:r>
                      <a:endParaRPr lang="en-US" sz="16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346</a:t>
                      </a:r>
                      <a:r>
                        <a:rPr lang="ar-AE" sz="16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6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r" rtl="1"/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794"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 4 الى 5 سنوات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</a:t>
                      </a: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بسيطة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</a:t>
                      </a:r>
                      <a:r>
                        <a:rPr lang="ar-AE" sz="16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ذ</a:t>
                      </a:r>
                      <a:r>
                        <a:rPr lang="ar-DZ" sz="16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1966">
                <a:tc gridSpan="3">
                  <a:txBody>
                    <a:bodyPr/>
                    <a:lstStyle/>
                    <a:p>
                      <a:pPr algn="r" rtl="1"/>
                      <a:endParaRPr lang="ar-AE" sz="1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درس :حمامنا الجميل </a:t>
                      </a:r>
                    </a:p>
                    <a:p>
                      <a:pPr algn="r" rtl="1"/>
                      <a:r>
                        <a:rPr lang="ar-DZ" sz="14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لقد انتقلنا إلى منزلنا الجديد مأخراً، وأخي الصغير حمد كان سعيدأً جداً وأخد يتنقل في أرجاء المنزل بفرحة وحماس، ثم أتى إلي وقال: تعال ياأخي انظر هنا في بيتنا الجديد حمام واسع ودو الوان جميلة ، توجهت إليه وكنت اضحك من حماسه المفرط ، ورأيت الحمام الواسع الجميل</a:t>
                      </a:r>
                      <a:r>
                        <a:rPr lang="ar-DZ" sz="1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</a:p>
                    <a:p>
                      <a:pPr algn="r" rtl="1"/>
                      <a:endParaRPr lang="ar-DZ" sz="1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 </a:t>
                      </a:r>
                    </a:p>
                    <a:p>
                      <a:pPr algn="r" rtl="1"/>
                      <a:r>
                        <a:rPr lang="ar-DZ" sz="14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أنشطة لتدريب الطالب على طلب ال</a:t>
                      </a:r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ذ</a:t>
                      </a:r>
                      <a:r>
                        <a:rPr lang="ar-DZ" sz="14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هاب للحمام </a:t>
                      </a:r>
                      <a:endParaRPr lang="ar-DZ" sz="1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4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نشاط التدريب على ال</a:t>
                      </a:r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ذ</a:t>
                      </a:r>
                      <a:r>
                        <a:rPr lang="ar-DZ" sz="14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هاب للحمام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AE" sz="1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AE" sz="1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AE" sz="1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DZ" sz="1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كتاب الطالب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976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642" y="3317048"/>
            <a:ext cx="1588488" cy="12059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40932" y="4891762"/>
            <a:ext cx="6162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akkal Majalla" panose="02000000000000000000" pitchFamily="2" charset="-78"/>
                <a:cs typeface="Sakkal Majalla" panose="02000000000000000000" pitchFamily="2" charset="-78"/>
                <a:hlinkClick r:id="rId4"/>
              </a:rPr>
              <a:t>https://www.youtube.com/watch?v=XrlgNvuLrTghttps://www.youtube.com/watch?v=XrlgNvuLrTg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442" y="3155835"/>
            <a:ext cx="1215887" cy="141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391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314935"/>
              </p:ext>
            </p:extLst>
          </p:nvPr>
        </p:nvGraphicFramePr>
        <p:xfrm>
          <a:off x="1086678" y="719666"/>
          <a:ext cx="10672703" cy="53100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63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021"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/>
                        <a:t>طلب ال</a:t>
                      </a:r>
                      <a:r>
                        <a:rPr lang="ar-AE" sz="1800" b="1" dirty="0"/>
                        <a:t>ذ</a:t>
                      </a:r>
                      <a:r>
                        <a:rPr lang="ar-DZ" sz="1800" b="1" dirty="0"/>
                        <a:t>هاب إلى الحمام أثناء</a:t>
                      </a:r>
                      <a:r>
                        <a:rPr lang="ar-DZ" sz="1800" b="1" baseline="0" dirty="0"/>
                        <a:t> النهار لتفادي البلل عند ت</a:t>
                      </a:r>
                      <a:r>
                        <a:rPr lang="ar-AE" sz="1800" b="1" baseline="0" dirty="0"/>
                        <a:t>ذ</a:t>
                      </a:r>
                      <a:r>
                        <a:rPr lang="ar-DZ" sz="1800" b="1" baseline="0" dirty="0"/>
                        <a:t>كيره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/>
                        <a:t>الهدف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/>
                        <a:t>أنشطة مهارية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/>
                        <a:t>المكونات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3812">
                <a:tc>
                  <a:txBody>
                    <a:bodyPr/>
                    <a:lstStyle/>
                    <a:p>
                      <a:pPr algn="r" rtl="1"/>
                      <a:r>
                        <a:rPr lang="ar-DZ" b="1" u="sng" dirty="0"/>
                        <a:t>الأنشطةالصفية</a:t>
                      </a:r>
                    </a:p>
                    <a:p>
                      <a:pPr algn="r" rtl="1"/>
                      <a:endParaRPr lang="ar-DZ" b="1" u="none" dirty="0"/>
                    </a:p>
                    <a:p>
                      <a:pPr algn="r" rtl="1"/>
                      <a:r>
                        <a:rPr lang="ar-DZ" b="0" u="none" dirty="0"/>
                        <a:t>تدريب</a:t>
                      </a:r>
                      <a:r>
                        <a:rPr lang="ar-DZ" b="0" u="none" baseline="0" dirty="0"/>
                        <a:t> الطالب على طلب ال</a:t>
                      </a:r>
                      <a:r>
                        <a:rPr lang="ar-AE" b="0" u="none" baseline="0" dirty="0"/>
                        <a:t>ذ</a:t>
                      </a:r>
                      <a:r>
                        <a:rPr lang="ar-DZ" b="0" u="none" baseline="0" dirty="0"/>
                        <a:t>هاب الى الحمام أثناء النهار عن طريق التكرار والتقليد</a:t>
                      </a:r>
                      <a:endParaRPr lang="ar-DZ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125" y="3250877"/>
            <a:ext cx="2466975" cy="1847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617" y="3374702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922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616" y="1576582"/>
            <a:ext cx="3031842" cy="27102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9545" b="9545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368" y="1101279"/>
            <a:ext cx="3137388" cy="3461259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>
            <a:off x="4956314" y="2799525"/>
            <a:ext cx="1630017" cy="5168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46713" y="638242"/>
            <a:ext cx="6997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طرق طلب ال</a:t>
            </a:r>
            <a:r>
              <a:rPr lang="ar-AE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ذ</a:t>
            </a:r>
            <a:r>
              <a:rPr lang="ar-DZ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هاب إلى الحمام لتفادي البلل عند ت</a:t>
            </a:r>
            <a:r>
              <a:rPr lang="ar-AE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ذ</a:t>
            </a:r>
            <a:r>
              <a:rPr lang="ar-DZ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كيره</a:t>
            </a:r>
            <a:endParaRPr lang="en-US" sz="1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139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554874"/>
              </p:ext>
            </p:extLst>
          </p:nvPr>
        </p:nvGraphicFramePr>
        <p:xfrm>
          <a:off x="1170039" y="950717"/>
          <a:ext cx="9709996" cy="445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16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51013">
                <a:tc>
                  <a:txBody>
                    <a:bodyPr/>
                    <a:lstStyle/>
                    <a:p>
                      <a:pPr algn="r" rtl="1"/>
                      <a:r>
                        <a:rPr lang="ar-DZ" sz="1600" b="1" u="sng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</a:t>
                      </a:r>
                      <a:r>
                        <a:rPr lang="ar-DZ" sz="1600" b="1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الدراسية  </a:t>
                      </a:r>
                      <a:endParaRPr lang="ar-AE" sz="1600" b="1" u="sng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أن يتمكن الطالب</a:t>
                      </a:r>
                      <a: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طلب ال</a:t>
                      </a:r>
                      <a: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ذ</a:t>
                      </a: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هاب إلى الحمام أثناء النهار لتفادي البلل عند ت</a:t>
                      </a:r>
                      <a: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ذ</a:t>
                      </a: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كيره</a:t>
                      </a:r>
                    </a:p>
                    <a:p>
                      <a:pPr algn="r" rtl="1"/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 أن يميز الطالب علامات الرغبة للدهاب الى الحمام من عدمه </a:t>
                      </a:r>
                    </a:p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يتمكن الطالب من التعبير عن شعور الرغبة في ال</a:t>
                      </a:r>
                      <a: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ذ</a:t>
                      </a: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هاب الى الحمام بوضوح وطريقة صح</a:t>
                      </a:r>
                      <a: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</a:t>
                      </a: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حة</a:t>
                      </a:r>
                    </a:p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DZ" sz="1400" b="1" u="none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الفيديو</a:t>
                      </a: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الخاص بالدرس</a:t>
                      </a:r>
                    </a:p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تنفيد التمارين والأنشطةالصفية على كتاب الطالب وأوراق العمل </a:t>
                      </a:r>
                    </a:p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يبتكر المدرس أنشضطة وتمارين إضافية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DZ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DZ" sz="1600" b="1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</a:t>
                      </a:r>
                      <a:endParaRPr lang="ar-DZ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DZ" sz="1600" b="1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 </a:t>
                      </a: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دمى على مسرح العرائس تقوم بشرح السلوك المطلوب بطريقة واضحة للطلاب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يعمل المدرس تمثيلية ابطالها الطلاب لتوصيل فكرة الهدف بوضوح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DZ" sz="1600" b="1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الموسيقي</a:t>
                      </a:r>
                      <a:r>
                        <a:rPr lang="ar-DZ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أنشودة عن ال</a:t>
                      </a:r>
                      <a: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ذ</a:t>
                      </a:r>
                      <a:r>
                        <a:rPr lang="ar-DZ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هاب الى الحمام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sz="2000" b="1" dirty="0"/>
                    </a:p>
                    <a:p>
                      <a:pPr algn="r" rtl="1"/>
                      <a:endParaRPr lang="ar-DZ" sz="2000" b="1" dirty="0"/>
                    </a:p>
                    <a:p>
                      <a:pPr algn="r" rtl="1"/>
                      <a:endParaRPr lang="ar-DZ" sz="2000" b="1" dirty="0"/>
                    </a:p>
                    <a:p>
                      <a:pPr algn="r" rtl="1"/>
                      <a:endParaRPr lang="ar-DZ" sz="2000" b="1" dirty="0"/>
                    </a:p>
                    <a:p>
                      <a:pPr algn="r" rtl="1"/>
                      <a:endParaRPr lang="ar-DZ" sz="2000" b="1" dirty="0"/>
                    </a:p>
                    <a:p>
                      <a:pPr algn="r" rtl="1"/>
                      <a:endParaRPr lang="ar-DZ" sz="2000" b="1" dirty="0"/>
                    </a:p>
                    <a:p>
                      <a:pPr algn="ctr" rtl="1"/>
                      <a:r>
                        <a:rPr lang="ar-DZ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r" rtl="1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307">
                <a:tc>
                  <a:txBody>
                    <a:bodyPr/>
                    <a:lstStyle/>
                    <a:p>
                      <a:pPr algn="r"/>
                      <a:r>
                        <a:rPr lang="ar-DZ" sz="14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مساعدة الطالب التعبير عن رأيه في الرغة في الدهاب الى الحمام من قبل الاسرة وتشجيعه على طلب الدهاب الى الحمام أثناء النهار</a:t>
                      </a:r>
                      <a:endParaRPr lang="en-US" sz="14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DZ" sz="1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الواجب المنزلي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38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ar-DZ" sz="14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مجموعة تمارين على الايباد تتضمن</a:t>
                      </a:r>
                    </a:p>
                    <a:p>
                      <a:pPr marL="0" algn="r" defTabSz="914400" rtl="0" eaLnBrk="1" latinLnBrk="0" hangingPunct="1"/>
                      <a:r>
                        <a:rPr lang="ar-DZ" sz="14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وضع إشارة صح وإشارة خطأ على عدد من الصور حسب السلوك المناسب</a:t>
                      </a:r>
                    </a:p>
                    <a:p>
                      <a:pPr marL="0" algn="r" defTabSz="914400" rtl="0" eaLnBrk="1" latinLnBrk="0" hangingPunct="1"/>
                      <a:r>
                        <a:rPr lang="ar-DZ" sz="14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تسلسل الصور حسب الحدث</a:t>
                      </a:r>
                      <a:endParaRPr lang="en-US" sz="14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DZ" sz="1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928954" y="344129"/>
            <a:ext cx="4015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تابع درس حمامنا الجميل</a:t>
            </a:r>
            <a:endParaRPr lang="en-US" sz="1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3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1949" y="1227078"/>
            <a:ext cx="5830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تحديد برنامج وإستراتيجية  للتركيز على هذا التدريب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6278" y="3255910"/>
            <a:ext cx="5367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تسهيل ذهاب الطفل إلى الحمام في بداية التدريب</a:t>
            </a:r>
            <a:endParaRPr lang="en-US" sz="1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452" y="5456292"/>
            <a:ext cx="6135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تقييم نجاح الطفل على إستخدام الحمام وتعزيزه عند كل إنجاز</a:t>
            </a:r>
            <a:endParaRPr lang="en-US" sz="1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328" y="459279"/>
            <a:ext cx="2857500" cy="1600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328" y="2432561"/>
            <a:ext cx="2956330" cy="1600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78"/>
          <a:stretch/>
        </p:blipFill>
        <p:spPr>
          <a:xfrm>
            <a:off x="8192327" y="4570261"/>
            <a:ext cx="2956331" cy="17284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85" y="1956311"/>
            <a:ext cx="2200275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3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12797" y="1250425"/>
            <a:ext cx="3405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أغاني للأطفال</a:t>
            </a:r>
            <a:endParaRPr lang="en-US" sz="1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22875" y="4660491"/>
            <a:ext cx="5261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latin typeface="Sakkal Majalla" panose="02000000000000000000" pitchFamily="2" charset="-78"/>
                <a:cs typeface="Sakkal Majalla" panose="02000000000000000000" pitchFamily="2" charset="-78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https://www.youtube.com/watch?v=i3Bpcolf3cA</a:t>
            </a:r>
            <a:endParaRPr lang="en-US" sz="1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28117" y="1943376"/>
            <a:ext cx="2385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ar-DZ" dirty="0"/>
              <a:t>أنشودة هيا بسرعة إلى الحمام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790" y="2395150"/>
            <a:ext cx="29527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91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716" b="98361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312" y="352678"/>
            <a:ext cx="813683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12972" y="723312"/>
            <a:ext cx="3127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1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لون</a:t>
            </a:r>
            <a:r>
              <a:rPr lang="ar-DZ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DZ" sz="1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حمامك</a:t>
            </a:r>
            <a:r>
              <a:rPr lang="ar-DZ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DZ" sz="1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بألوان</a:t>
            </a:r>
            <a:r>
              <a:rPr lang="ar-DZ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DZ" sz="1600" b="1" dirty="0">
                <a:solidFill>
                  <a:srgbClr val="FFC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جميلة</a:t>
            </a:r>
            <a:endParaRPr lang="en-US" sz="1600" b="1" dirty="0">
              <a:solidFill>
                <a:srgbClr val="FFC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87457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378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Sakkal Majalla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JUMAH SHUAIB MUSTAFA</cp:lastModifiedBy>
  <cp:revision>29</cp:revision>
  <dcterms:created xsi:type="dcterms:W3CDTF">2020-07-25T13:47:20Z</dcterms:created>
  <dcterms:modified xsi:type="dcterms:W3CDTF">2020-08-22T20:12:07Z</dcterms:modified>
</cp:coreProperties>
</file>