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4"/>
  </p:notesMasterIdLst>
  <p:sldIdLst>
    <p:sldId id="267" r:id="rId6"/>
    <p:sldId id="257" r:id="rId7"/>
    <p:sldId id="258" r:id="rId8"/>
    <p:sldId id="259" r:id="rId9"/>
    <p:sldId id="274" r:id="rId10"/>
    <p:sldId id="279" r:id="rId11"/>
    <p:sldId id="270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3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71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23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23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23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23 August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23 August 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23 August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23 August 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23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23 August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23 August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23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23 August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23 August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23 August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23 August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23 August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23 August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23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jfif"/><Relationship Id="rId4" Type="http://schemas.openxmlformats.org/officeDocument/2006/relationships/image" Target="../media/image6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WgwYa6E6D2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jfif"/><Relationship Id="rId4" Type="http://schemas.openxmlformats.org/officeDocument/2006/relationships/image" Target="../media/image13.jf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IhWG_SRwpI" TargetMode="Externa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f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18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6972705" y="2690563"/>
            <a:ext cx="5145466" cy="1827069"/>
          </a:xfrm>
        </p:spPr>
        <p:txBody>
          <a:bodyPr>
            <a:normAutofit/>
          </a:bodyPr>
          <a:lstStyle/>
          <a:p>
            <a:pPr algn="r" rtl="1"/>
            <a:r>
              <a:rPr lang="ar-DZ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يصب الماء من إبريق صغير في الكوب الصغير بمقدار الربع</a:t>
            </a:r>
          </a:p>
        </p:txBody>
      </p:sp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846044"/>
              </p:ext>
            </p:extLst>
          </p:nvPr>
        </p:nvGraphicFramePr>
        <p:xfrm>
          <a:off x="154004" y="224444"/>
          <a:ext cx="11906451" cy="66855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918797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27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المراجعه:أ،عشبة الغفلي/أ،جمعة شعيب</a:t>
                      </a:r>
                      <a:endParaRPr lang="en-US" sz="1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الاعداد:أ.يمنه الراشدي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يصب الماء في كوب من إبريق صغير بمقدار الربع </a:t>
                      </a:r>
                      <a:endParaRPr lang="en-US" sz="14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:(</a:t>
                      </a:r>
                      <a:r>
                        <a:rPr lang="en-US" sz="1400" b="1" i="0" u="none" strike="noStrike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349</a:t>
                      </a:r>
                      <a:r>
                        <a:rPr lang="ar-AE" sz="1400" b="1" i="0" u="none" strike="noStrike" baseline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400" b="1" i="0" u="none" strike="noStrike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الهدف </a:t>
                      </a:r>
                      <a:endParaRPr lang="en-US" sz="1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الفئة العمرية:من4 الى5 سنوات</a:t>
                      </a:r>
                      <a:endParaRPr lang="en-US" sz="1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مستوى الشدة:متوسط</a:t>
                      </a:r>
                      <a:endParaRPr lang="en-US" sz="1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فئة الإعاقة: الإعاقة الدهنية</a:t>
                      </a:r>
                      <a:endParaRPr lang="en-US" sz="1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algn="r" rtl="1"/>
                      <a:r>
                        <a:rPr lang="ar-DZ" sz="14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درس: الإبريق الصغير والكوب الأزرق</a:t>
                      </a:r>
                    </a:p>
                    <a:p>
                      <a:pPr algn="r" rtl="1"/>
                      <a:endParaRPr lang="ar-DZ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DZ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في أحد الأيام المشمسة أتجه كوب جميل 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ذ</a:t>
                      </a:r>
                      <a:r>
                        <a:rPr lang="ar-DZ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 لون أزرق إلى صديقه الإبريق وطلب منه أن يسكب له من الماء البارد ال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ذ</a:t>
                      </a:r>
                      <a:r>
                        <a:rPr lang="ar-DZ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 بحوزته لأنه يشعر بالعطش الشديد فرد عليه بعد تفكير قائلاً: ولكن الماء ال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ذ</a:t>
                      </a:r>
                      <a:r>
                        <a:rPr lang="ar-DZ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 لدي قليل وقد لايكفي في هدا الجو الحار </a:t>
                      </a:r>
                    </a:p>
                    <a:p>
                      <a:pPr algn="r" rtl="1"/>
                      <a:r>
                        <a:rPr lang="ar-DZ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قال له الكوب : لاتكن بخيلا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ً</a:t>
                      </a:r>
                      <a:r>
                        <a:rPr lang="ar-DZ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ياصديقي فأنا لاأريد إلا القليل من الماء، فقال الابريق :أم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ممم</a:t>
                      </a:r>
                      <a:r>
                        <a:rPr lang="ar-DZ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 حسناً ياصديقي اقترب لأصب لك قليلاً</a:t>
                      </a:r>
                    </a:p>
                    <a:p>
                      <a:pPr algn="r" rtl="1"/>
                      <a:r>
                        <a:rPr lang="ar-DZ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وبعد 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مضي </a:t>
                      </a:r>
                      <a:r>
                        <a:rPr lang="ar-DZ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بعض الوقت 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اسودت</a:t>
                      </a:r>
                      <a:r>
                        <a:rPr lang="ar-DZ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الغيوم ثم نزل المطر بغزارة وأخ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ذ</a:t>
                      </a:r>
                      <a:r>
                        <a:rPr lang="ar-DZ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كل من الكوب والابريق يلعبان في المطر وامتللآ من مياه الامطار الع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ذ</a:t>
                      </a:r>
                      <a:r>
                        <a:rPr lang="ar-DZ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بة والنقية.</a:t>
                      </a:r>
                    </a:p>
                    <a:p>
                      <a:pPr algn="r" rtl="1"/>
                      <a:endParaRPr lang="ar-DZ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DZ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DZ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DZ" sz="1400" b="1" u="sng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الأنشطة الصفية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 يقوم الطالب بالتدريب على</a:t>
                      </a:r>
                      <a:r>
                        <a:rPr lang="ar-DZ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إمساك الابريق عن طريق المحاكاة والتقليد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تنفيد نشاط صب الماء في الأكواب متعددة بمقادير مختلفة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تشكيل مجسمات كرتونية لشكل الابريق والاكواب ليميز الطالب</a:t>
                      </a:r>
                      <a:r>
                        <a:rPr lang="ar-DZ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بينهما</a:t>
                      </a:r>
                      <a:endParaRPr lang="ar-DZ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DZ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DZ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DZ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DZ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DZ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DZ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DZ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DZ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DZ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 الطالب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23 August 2020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95906"/>
            <a:ext cx="2309191" cy="20359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829" y="3695905"/>
            <a:ext cx="2143125" cy="21431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4"/>
          <a:stretch/>
        </p:blipFill>
        <p:spPr>
          <a:xfrm>
            <a:off x="1467465" y="2033406"/>
            <a:ext cx="1588396" cy="158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106931"/>
              </p:ext>
            </p:extLst>
          </p:nvPr>
        </p:nvGraphicFramePr>
        <p:xfrm>
          <a:off x="136479" y="173255"/>
          <a:ext cx="11943226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algn="r" rtl="1"/>
                      <a:r>
                        <a:rPr lang="ar-DZ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يصب الماء في كوب من إبريق صغير بمقدار الر بع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14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DZ" sz="1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أنشطة مهارية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algn="r" rtl="1"/>
                      <a:r>
                        <a:rPr lang="ar-DZ" sz="1400" b="1" u="sng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الأنشطة</a:t>
                      </a:r>
                      <a:r>
                        <a:rPr lang="ar-DZ" sz="1400" b="1" u="sng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الصفية</a:t>
                      </a:r>
                    </a:p>
                    <a:p>
                      <a:pPr algn="r" rtl="1"/>
                      <a:r>
                        <a:rPr lang="ar-DZ" sz="14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عرض فيديوهات خاص بالدرس ولتطبيق المطلوب بصورة واضحة</a:t>
                      </a:r>
                    </a:p>
                    <a:p>
                      <a:pPr algn="r" rtl="1"/>
                      <a:r>
                        <a:rPr lang="ar-DZ" sz="14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تنفيد نشاط الامساك بالابريق وصب الماء في الكوب</a:t>
                      </a:r>
                    </a:p>
                    <a:p>
                      <a:pPr algn="r" rtl="1"/>
                      <a:endParaRPr lang="ar-DZ" sz="1600" b="1" u="sng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DZ" sz="1600" b="1" u="sng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DZ" sz="1600" b="1" u="sng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DZ" sz="1600" b="1" u="sng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DZ" sz="1600" b="1" u="sng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DZ" sz="1600" b="1" u="sng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23 August 2020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171" y="2398445"/>
            <a:ext cx="1398495" cy="13984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32171" y="3949854"/>
            <a:ext cx="5186268" cy="369332"/>
          </a:xfrm>
          <a:prstGeom prst="rect">
            <a:avLst/>
          </a:prstGeom>
          <a:noFill/>
          <a:ln w="952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hlinkClick r:id="rId4"/>
              </a:rPr>
              <a:t>https://www.youtube.com/watch?v=WgwYa6E6D28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74011" y="3580522"/>
            <a:ext cx="1099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أنشودة الماء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0" b="98421" l="15472" r="98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456" y="2398445"/>
            <a:ext cx="2524125" cy="22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388784"/>
              </p:ext>
            </p:extLst>
          </p:nvPr>
        </p:nvGraphicFramePr>
        <p:xfrm>
          <a:off x="180109" y="165333"/>
          <a:ext cx="11804073" cy="6480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0904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 الدراسية:</a:t>
                      </a: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 الرئيسي هو أن يتمكن </a:t>
                      </a:r>
                      <a:r>
                        <a:rPr lang="ar-DZ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الطالب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DZ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  صب الماء من إبريق صغير  في كوب بمقدار الربع 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أهداف أخرى: ان ي</a:t>
                      </a:r>
                      <a:r>
                        <a:rPr lang="ar-DZ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تدرب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الطالب </a:t>
                      </a:r>
                      <a:r>
                        <a:rPr lang="ar-DZ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على الإمساك بالإبريق بالطريقة الصحيحه ، أن يطور الطالب من مهارة القبضة الخماسية عن طريق تقليد المعلم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تشغيل الفيديو الخاص بالدرس.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تنفيذ التمارين والأنشطة الصفية داخل الغرفة الصفية اجرائياً.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DZ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حل التمارين والأنشطة وأوراق العمل الخاصة بالدرس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marR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DZ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 يصب الطالب الماء من الابريق في الكوب  بمقادير مختلفة عن طريق محاكاة المعلم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DZ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التعرف على أهمية الماء واستخداماته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DZ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 يبتكر المعلم وسائل وتمارينأخرى خاصة بالدرس</a:t>
                      </a: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الرياضي  </a:t>
                      </a:r>
                    </a:p>
                    <a:p>
                      <a:pPr algn="r" rtl="1"/>
                      <a:r>
                        <a:rPr lang="ar-DZ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 يقوم المعلم بعمل مسابقة للطلاب عن طريقة امساك الابريق وصب الماء فالكوب ويعزز الفائز</a:t>
                      </a:r>
                    </a:p>
                    <a:p>
                      <a:pPr algn="r" rtl="1"/>
                      <a:r>
                        <a:rPr lang="ar-DZ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تدريب الطالب على تقوية القبضة الخماسية  وتطوير المهارة لديه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بسكب ماء في سلة 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الفني: 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يقوم الطالب بتقليد المعلم بعمل شكل من الصلصال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الموسيقى:</a:t>
                      </a:r>
                    </a:p>
                    <a:p>
                      <a:pPr algn="r" rtl="1"/>
                      <a:r>
                        <a:rPr lang="ar-DZ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سماع أنشودة عن الماء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يقوم الطالب </a:t>
                      </a:r>
                      <a:r>
                        <a:rPr lang="ar-DZ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بصنع مجسم للإبريق والكوب من الصلصا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</a:t>
                      </a:r>
                      <a:r>
                        <a:rPr lang="ar-DZ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بمس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</a:t>
                      </a:r>
                      <a:r>
                        <a:rPr lang="ar-DZ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عدة المعلم</a:t>
                      </a:r>
                      <a:endParaRPr lang="ar-AE" sz="12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إعطاء ولي الامر بعض التمارين الخاصة </a:t>
                      </a:r>
                      <a:r>
                        <a:rPr lang="ar-DZ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 أجل تنفيد الهدف المطلوب صب الماء من الابريق الصغير في كوب صغيربمقدار الربع وتشجيع الطالب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429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مجموعة تدريبات على الأيباد تتضمن: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</a:t>
                      </a:r>
                      <a:r>
                        <a:rPr lang="ar-DZ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خطوات صب الماء من الابريق في الكوب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2ـ تلوين الابريق والكوب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 التعرف وتحديد المقدار المطلوب بوضع علامة عليه</a:t>
                      </a: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 : ان يقلد الطالب المعلم بحركة ب</a:t>
                      </a:r>
                      <a:r>
                        <a:rPr lang="ar-DZ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الامساك بالابريق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             جيد: 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يتمكن الطالب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 تقليد المعلم </a:t>
                      </a:r>
                      <a:r>
                        <a:rPr lang="ar-DZ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برفع الابريق وصب الماء في الكوب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                مرتفع: ان يتمكن الطالب من تقليد المعلم </a:t>
                      </a:r>
                      <a:r>
                        <a:rPr lang="ar-DZ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بالامساك بالابريق الصغير  وصب الماء في الكوب بالمقدار المطلوب عندما يطلب منه دلك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9B4A-862E-4296-9049-49655D5CFC94}" type="datetime3">
              <a:rPr lang="en-US" smtClean="0"/>
              <a:t>23 August 2020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249" y="901575"/>
            <a:ext cx="1921151" cy="1836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849" y="4131248"/>
            <a:ext cx="1921151" cy="16214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4376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289" y="367153"/>
            <a:ext cx="4685739" cy="616204"/>
          </a:xfrm>
        </p:spPr>
        <p:txBody>
          <a:bodyPr>
            <a:normAutofit/>
          </a:bodyPr>
          <a:lstStyle/>
          <a:p>
            <a:pPr algn="ctr"/>
            <a:r>
              <a:rPr lang="ar-DZ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خطوات صب الما من الابريق في المر الصغي بمقدار الربع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80" y="3912493"/>
            <a:ext cx="2324100" cy="1962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64" y="802382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720" y="3854998"/>
            <a:ext cx="2619375" cy="20196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749" y="3912493"/>
            <a:ext cx="273367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42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1009" y="1987826"/>
            <a:ext cx="500932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https://www.youtube.com/watch?v=OIhWG_SRwpI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310F0A-51EF-47E4-BF35-C5D86A262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289" y="367153"/>
            <a:ext cx="4685739" cy="557079"/>
          </a:xfrm>
        </p:spPr>
        <p:txBody>
          <a:bodyPr>
            <a:normAutofit/>
          </a:bodyPr>
          <a:lstStyle/>
          <a:p>
            <a:pPr algn="ctr"/>
            <a:r>
              <a:rPr lang="ar-DZ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قصة الغراب العطشان 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9968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edia Placeholder 2"/>
          <p:cNvPicPr>
            <a:picLocks noGrp="1" noChangeAspect="1"/>
          </p:cNvPicPr>
          <p:nvPr>
            <p:ph type="media"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5" b="98810" l="23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04" y="1952214"/>
            <a:ext cx="6241775" cy="349539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212" y="3326285"/>
            <a:ext cx="2466975" cy="18478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DEB8E4B-833E-471F-9513-D561D4C28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5448" y="589591"/>
            <a:ext cx="4685739" cy="600112"/>
          </a:xfrm>
        </p:spPr>
        <p:txBody>
          <a:bodyPr>
            <a:normAutofit/>
          </a:bodyPr>
          <a:lstStyle/>
          <a:p>
            <a:pPr algn="ctr"/>
            <a:r>
              <a:rPr lang="ar-DZ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لون الصورة التالية يابطل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6038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Media Placeholder 8"/>
          <p:cNvPicPr>
            <a:picLocks noGrp="1" noChangeAspect="1"/>
          </p:cNvPicPr>
          <p:nvPr>
            <p:ph type="media"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6" b="100000" l="3273" r="94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342" y="4283809"/>
            <a:ext cx="2596459" cy="2200362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756" y="1373741"/>
            <a:ext cx="3008244" cy="30082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500" b="92411" l="1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51" y="3895449"/>
            <a:ext cx="2143125" cy="28260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215" y="589162"/>
            <a:ext cx="2857500" cy="335362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A2FC95F-C916-462D-BE2E-573A19EE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5448" y="589591"/>
            <a:ext cx="4685739" cy="546846"/>
          </a:xfrm>
        </p:spPr>
        <p:txBody>
          <a:bodyPr>
            <a:normAutofit/>
          </a:bodyPr>
          <a:lstStyle/>
          <a:p>
            <a:pPr algn="ctr"/>
            <a:r>
              <a:rPr lang="ar-DZ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صل بين الصورة ومايمثلها فيما يلي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6338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EED42B-3B47-45C2-9F50-0B4533C0F1E3}">
  <ds:schemaRefs>
    <ds:schemaRef ds:uri="c1803469-1359-4921-b8b2-4aa11e6de6e4"/>
    <ds:schemaRef ds:uri="http://purl.org/dc/elements/1.1/"/>
    <ds:schemaRef ds:uri="http://schemas.microsoft.com/office/2006/documentManagement/types"/>
    <ds:schemaRef ds:uri="0860e916-1933-4f54-bf75-902e7a9d18bb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520</Words>
  <Application>Microsoft Office PowerPoint</Application>
  <PresentationFormat>Widescreen</PresentationFormat>
  <Paragraphs>91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Sakkal Majalla</vt:lpstr>
      <vt:lpstr>Office Theme</vt:lpstr>
      <vt:lpstr>1_Office Theme</vt:lpstr>
      <vt:lpstr>يصب الماء من إبريق صغير في الكوب الصغير بمقدار الربع</vt:lpstr>
      <vt:lpstr>PowerPoint Presentation</vt:lpstr>
      <vt:lpstr>PowerPoint Presentation</vt:lpstr>
      <vt:lpstr>PowerPoint Presentation</vt:lpstr>
      <vt:lpstr>خطوات صب الما من الابريق في المر الصغي بمقدار الربع </vt:lpstr>
      <vt:lpstr>قصة الغراب العطشان </vt:lpstr>
      <vt:lpstr>لون الصورة التالية يابطل</vt:lpstr>
      <vt:lpstr>صل بين الصورة ومايمثلها فيما يلي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JUMAH SHUAIB MUSTAFA</cp:lastModifiedBy>
  <cp:revision>44</cp:revision>
  <dcterms:created xsi:type="dcterms:W3CDTF">2020-07-26T19:33:45Z</dcterms:created>
  <dcterms:modified xsi:type="dcterms:W3CDTF">2020-08-22T20:11:03Z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