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handoutMasterIdLst>
    <p:handoutMasterId r:id="rId8"/>
  </p:handoutMasterIdLst>
  <p:sldIdLst>
    <p:sldId id="269" r:id="rId2"/>
    <p:sldId id="270" r:id="rId3"/>
    <p:sldId id="275" r:id="rId4"/>
    <p:sldId id="274" r:id="rId5"/>
    <p:sldId id="267" r:id="rId6"/>
    <p:sldId id="26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p" initials="h" lastIdx="0" clrIdx="0">
    <p:extLst>
      <p:ext uri="{19B8F6BF-5375-455C-9EA6-DF929625EA0E}">
        <p15:presenceInfo xmlns:p15="http://schemas.microsoft.com/office/powerpoint/2012/main" userId="hp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898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BB69DE-2B22-4356-823D-D9DCF7ECB0DB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561E2A-1B84-4321-BF45-6FE16DF8F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3940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D5BED-AA08-410F-A95A-3BA51D38364E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E269E-F562-4F43-8CF2-6841138F7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390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D5BED-AA08-410F-A95A-3BA51D38364E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E269E-F562-4F43-8CF2-6841138F7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382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D5BED-AA08-410F-A95A-3BA51D38364E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E269E-F562-4F43-8CF2-6841138F7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511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D5BED-AA08-410F-A95A-3BA51D38364E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E269E-F562-4F43-8CF2-6841138F7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77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D5BED-AA08-410F-A95A-3BA51D38364E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E269E-F562-4F43-8CF2-6841138F7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585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D5BED-AA08-410F-A95A-3BA51D38364E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E269E-F562-4F43-8CF2-6841138F7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67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D5BED-AA08-410F-A95A-3BA51D38364E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E269E-F562-4F43-8CF2-6841138F7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561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D5BED-AA08-410F-A95A-3BA51D38364E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E269E-F562-4F43-8CF2-6841138F7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04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D5BED-AA08-410F-A95A-3BA51D38364E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E269E-F562-4F43-8CF2-6841138F7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537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D5BED-AA08-410F-A95A-3BA51D38364E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E269E-F562-4F43-8CF2-6841138F7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457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D5BED-AA08-410F-A95A-3BA51D38364E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E269E-F562-4F43-8CF2-6841138F7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159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D5BED-AA08-410F-A95A-3BA51D38364E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E269E-F562-4F43-8CF2-6841138F7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72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fif"/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fif"/><Relationship Id="rId4" Type="http://schemas.openxmlformats.org/officeDocument/2006/relationships/image" Target="../media/image7.jf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f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fif"/><Relationship Id="rId3" Type="http://schemas.openxmlformats.org/officeDocument/2006/relationships/image" Target="../media/image12.jfif"/><Relationship Id="rId7" Type="http://schemas.openxmlformats.org/officeDocument/2006/relationships/image" Target="../media/image15.jfif"/><Relationship Id="rId2" Type="http://schemas.openxmlformats.org/officeDocument/2006/relationships/image" Target="../media/image11.jf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fif"/><Relationship Id="rId5" Type="http://schemas.microsoft.com/office/2007/relationships/hdphoto" Target="../media/hdphoto1.wdp"/><Relationship Id="rId10" Type="http://schemas.openxmlformats.org/officeDocument/2006/relationships/image" Target="../media/image18.jfif"/><Relationship Id="rId4" Type="http://schemas.openxmlformats.org/officeDocument/2006/relationships/image" Target="../media/image13.png"/><Relationship Id="rId9" Type="http://schemas.openxmlformats.org/officeDocument/2006/relationships/image" Target="../media/image17.jf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9790299"/>
              </p:ext>
            </p:extLst>
          </p:nvPr>
        </p:nvGraphicFramePr>
        <p:xfrm>
          <a:off x="726140" y="672353"/>
          <a:ext cx="10590789" cy="59573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98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364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08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9699">
                <a:tc>
                  <a:txBody>
                    <a:bodyPr/>
                    <a:lstStyle/>
                    <a:p>
                      <a:pPr algn="r" rtl="1"/>
                      <a:r>
                        <a:rPr lang="ar-DZ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مراجعة:</a:t>
                      </a:r>
                      <a:r>
                        <a:rPr lang="en-GB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أ. عشبه الغفلي / أ. جمعه شعيب </a:t>
                      </a:r>
                      <a:endParaRPr lang="en-US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إعداد:يمنه</a:t>
                      </a:r>
                      <a:r>
                        <a:rPr lang="ar-DZ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الراشدي</a:t>
                      </a:r>
                      <a:endParaRPr lang="en-US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DZ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فتح وغلق السحاب الكبير </a:t>
                      </a:r>
                      <a:endParaRPr lang="en-US" sz="1600" b="1" dirty="0" smtClean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رقم الهدف :(</a:t>
                      </a:r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350</a:t>
                      </a:r>
                      <a:r>
                        <a:rPr lang="ar-AE" sz="16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)</a:t>
                      </a:r>
                      <a:r>
                        <a:rPr lang="ar-AE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</a:t>
                      </a:r>
                    </a:p>
                    <a:p>
                      <a:pPr algn="r"/>
                      <a:endParaRPr lang="en-US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 </a:t>
                      </a:r>
                      <a:endParaRPr lang="en-US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3538">
                <a:tc>
                  <a:txBody>
                    <a:bodyPr/>
                    <a:lstStyle/>
                    <a:p>
                      <a:pPr algn="r" rtl="1"/>
                      <a:r>
                        <a:rPr lang="ar-DZ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الفئة العمرية:</a:t>
                      </a:r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من 4 الى 5 سنوات </a:t>
                      </a:r>
                      <a:endParaRPr lang="en-US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مستوى</a:t>
                      </a:r>
                      <a:r>
                        <a:rPr lang="ar-DZ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الشدة: متوسطه</a:t>
                      </a:r>
                      <a:endParaRPr lang="en-US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فئة </a:t>
                      </a:r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الاعاقة: </a:t>
                      </a:r>
                      <a:r>
                        <a:rPr lang="ar-DZ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إعاقة </a:t>
                      </a:r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ذ</a:t>
                      </a:r>
                      <a:r>
                        <a:rPr lang="ar-DZ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هنيه</a:t>
                      </a:r>
                      <a:endParaRPr lang="en-US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بيانات الهدف</a:t>
                      </a:r>
                      <a:r>
                        <a:rPr lang="ar-DZ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en-US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0892">
                <a:tc gridSpan="3">
                  <a:txBody>
                    <a:bodyPr/>
                    <a:lstStyle/>
                    <a:p>
                      <a:pPr algn="r" rtl="1"/>
                      <a:r>
                        <a:rPr lang="ar-DZ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درس: حمد</a:t>
                      </a:r>
                      <a:r>
                        <a:rPr lang="ar-DZ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وسحابه الكبير </a:t>
                      </a:r>
                    </a:p>
                    <a:p>
                      <a:pPr algn="r" rtl="1"/>
                      <a:r>
                        <a:rPr lang="ar-DZ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كان حمد </a:t>
                      </a: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</a:t>
                      </a:r>
                      <a:r>
                        <a:rPr lang="ar-DZ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أصدقائه في منتزه الحي، وأخد حمد يتحدث بحماس عن سحابه الجميل والكبير،</a:t>
                      </a: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DZ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وكم هو سهل استخدامه وطريقة اغلاقه وفتحه ، وكيف أنه في بداية الامر واجهه صعوبة في كيفية فتحه واغلاقه ولكنه مع القليل من التدريب والممارسة اصبح ماهراً في دلك.</a:t>
                      </a:r>
                    </a:p>
                    <a:p>
                      <a:pPr algn="r" rtl="1"/>
                      <a:r>
                        <a:rPr lang="ar-DZ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قالت هند بحزن: كم أنت محظوظ يا حمد، أنا لا أعرف كيفية اغلاق السحاب وفتحه ، رد حمد بسرعة ، لاتوجد مشكلة ياهند سوف أعامك إن المسألة ليست صعبة كثيراً </a:t>
                      </a:r>
                    </a:p>
                    <a:p>
                      <a:pPr algn="r" rtl="1"/>
                      <a:r>
                        <a:rPr lang="ar-DZ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فرحت هند كثيراً بعرض حمد ومبادرته وشكرته بامتنان .</a:t>
                      </a:r>
                    </a:p>
                    <a:p>
                      <a:pPr algn="r" rtl="1"/>
                      <a:endParaRPr lang="ar-DZ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DZ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DZ" sz="1600" b="1" u="sng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الأنشطة الصفية</a:t>
                      </a:r>
                      <a:r>
                        <a:rPr lang="ar-DZ" sz="1600" b="1" u="none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</a:t>
                      </a:r>
                    </a:p>
                    <a:p>
                      <a:pPr algn="r" rtl="1"/>
                      <a:r>
                        <a:rPr lang="ar-DZ" sz="1400" b="1" u="none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أنشة لتدريب الحركات الدقيقة</a:t>
                      </a:r>
                      <a:r>
                        <a:rPr lang="ar-DZ" sz="14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</a:p>
                    <a:p>
                      <a:pPr algn="r" rtl="1"/>
                      <a:r>
                        <a:rPr lang="ar-DZ" sz="14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نشاط فتح وغلق السحاب الكبير</a:t>
                      </a:r>
                      <a:endParaRPr lang="en-US" sz="1400" b="1" u="sng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ar-DZ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DZ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DZ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DZ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DZ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 الطالب</a:t>
                      </a:r>
                    </a:p>
                    <a:p>
                      <a:pPr algn="r" rtl="1"/>
                      <a:endParaRPr lang="ar-DZ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/>
                      <a:endParaRPr lang="en-US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3450" y="3429000"/>
            <a:ext cx="1582550" cy="15825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92" b="5744"/>
          <a:stretch/>
        </p:blipFill>
        <p:spPr>
          <a:xfrm>
            <a:off x="1770522" y="3512822"/>
            <a:ext cx="1597930" cy="1582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6728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6371129"/>
              </p:ext>
            </p:extLst>
          </p:nvPr>
        </p:nvGraphicFramePr>
        <p:xfrm>
          <a:off x="560439" y="719666"/>
          <a:ext cx="10874477" cy="58653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233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1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5838">
                <a:tc>
                  <a:txBody>
                    <a:bodyPr/>
                    <a:lstStyle/>
                    <a:p>
                      <a:pPr algn="r" rtl="1"/>
                      <a:r>
                        <a:rPr lang="ar-DZ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فتح وإغلاق السحاب الكبير</a:t>
                      </a:r>
                      <a:endParaRPr lang="en-US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9412">
                <a:tc>
                  <a:txBody>
                    <a:bodyPr/>
                    <a:lstStyle/>
                    <a:p>
                      <a:pPr algn="r" rtl="1"/>
                      <a:r>
                        <a:rPr lang="ar-DZ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أنشطة مهارية</a:t>
                      </a:r>
                      <a:endParaRPr lang="en-US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المكونات</a:t>
                      </a:r>
                      <a:endParaRPr lang="en-US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0052">
                <a:tc>
                  <a:txBody>
                    <a:bodyPr/>
                    <a:lstStyle/>
                    <a:p>
                      <a:pPr algn="r" rtl="1"/>
                      <a:r>
                        <a:rPr lang="ar-DZ" sz="1600" b="1" u="sng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الأنشطة</a:t>
                      </a:r>
                      <a:r>
                        <a:rPr lang="ar-DZ" sz="1600" b="1" u="sng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الصفية</a:t>
                      </a:r>
                      <a:endParaRPr lang="ar-DZ" sz="1600" b="1" u="sng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DZ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تدريب الطالب على فتح واغلاق السحاب باوضاع</a:t>
                      </a:r>
                      <a:r>
                        <a:rPr lang="ar-DZ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مختلفه </a:t>
                      </a:r>
                    </a:p>
                    <a:p>
                      <a:pPr algn="r" rtl="1"/>
                      <a:r>
                        <a:rPr lang="ar-DZ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طريقة فتح وإغلاق السحاب </a:t>
                      </a:r>
                    </a:p>
                    <a:p>
                      <a:pPr algn="r" rtl="1"/>
                      <a:r>
                        <a:rPr lang="ar-DZ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فيديو تعليمي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3306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9867666"/>
              </p:ext>
            </p:extLst>
          </p:nvPr>
        </p:nvGraphicFramePr>
        <p:xfrm>
          <a:off x="393290" y="-21499"/>
          <a:ext cx="11189110" cy="68049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51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50699">
                <a:tc>
                  <a:txBody>
                    <a:bodyPr/>
                    <a:lstStyle/>
                    <a:p>
                      <a:pPr algn="r" rtl="1"/>
                      <a:r>
                        <a:rPr lang="ar-DZ" sz="1600" b="1" u="sng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الحصة الدراسية: </a:t>
                      </a:r>
                      <a:endParaRPr lang="ar-AE" sz="1600" b="1" u="sng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DZ" sz="1400" b="1" u="none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 الرئيسي هو أن</a:t>
                      </a:r>
                      <a:r>
                        <a:rPr lang="ar-DZ" sz="14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يتمكن الطالب من </a:t>
                      </a:r>
                      <a:r>
                        <a:rPr lang="ar-DZ" sz="1400" b="1" u="none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فتح وإغلاق السحاب الكبير عند</a:t>
                      </a:r>
                      <a:r>
                        <a:rPr lang="ar-DZ" sz="14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الطلب</a:t>
                      </a:r>
                    </a:p>
                    <a:p>
                      <a:pPr algn="r" rtl="1"/>
                      <a:r>
                        <a:rPr lang="ar-DZ" sz="14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وأهداف أخرى: أن يتعرف الطالب على فتح أشياء واشكال مختلفة ومماثلة </a:t>
                      </a:r>
                      <a:endParaRPr lang="ar-AE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DZ" sz="14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أن يتمكن الطالب من استخدام قبضة يده بالشكل والطريقة الصحيحة</a:t>
                      </a:r>
                    </a:p>
                    <a:p>
                      <a:pPr marL="285750" indent="-285750" algn="r" rtl="1">
                        <a:buFont typeface="Arial" panose="020B0604020202020204" pitchFamily="34" charset="0"/>
                        <a:buChar char="•"/>
                      </a:pPr>
                      <a:r>
                        <a:rPr lang="ar-DZ" sz="14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تشغيل الفيديو الخاص بالدرس </a:t>
                      </a:r>
                    </a:p>
                    <a:p>
                      <a:pPr marL="285750" indent="-285750" algn="r" rtl="1">
                        <a:buFont typeface="Arial" panose="020B0604020202020204" pitchFamily="34" charset="0"/>
                        <a:buChar char="•"/>
                      </a:pPr>
                      <a:r>
                        <a:rPr lang="ar-DZ" sz="14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تنفيد التمارين والأنشطة الصفية على كتاب الطالب وأوراق العمل </a:t>
                      </a:r>
                    </a:p>
                    <a:p>
                      <a:pPr marL="285750" indent="-285750" algn="r" rtl="1">
                        <a:buFont typeface="Arial" panose="020B0604020202020204" pitchFamily="34" charset="0"/>
                        <a:buChar char="•"/>
                      </a:pPr>
                      <a:r>
                        <a:rPr lang="ar-DZ" sz="14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عرض مجسمات أمام الطالب لنمادج فتح وغلق السحاب وأشياء مماثله</a:t>
                      </a:r>
                    </a:p>
                    <a:p>
                      <a:pPr marL="285750" indent="-285750" algn="r" rtl="1">
                        <a:buFont typeface="Arial" panose="020B0604020202020204" pitchFamily="34" charset="0"/>
                        <a:buChar char="•"/>
                      </a:pPr>
                      <a:r>
                        <a:rPr lang="ar-DZ" sz="14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يبتكر المدرس أنشطة وتمارين إضافية .</a:t>
                      </a: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DZ" sz="1400" b="1" u="none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DZ" sz="1400" b="1" u="none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DZ" sz="1600" b="1" u="sng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</a:t>
                      </a:r>
                      <a:r>
                        <a:rPr lang="ar-DZ" sz="1600" b="1" u="sng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الرياضي</a:t>
                      </a:r>
                      <a:r>
                        <a:rPr lang="ar-DZ" sz="16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</a:t>
                      </a:r>
                      <a:r>
                        <a:rPr lang="ar-DZ" sz="14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يقوم المعلم بعمل مسابقة فتح وإغلاق السحاب في وقت محدد عندما يطلق الصفارة الاولى الطلاب وعند الصفارة الثانية ينتهون ويعزز الطالب الفائز</a:t>
                      </a: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DZ" sz="1600" b="1" u="sng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النشاط الفني: </a:t>
                      </a:r>
                      <a:r>
                        <a:rPr lang="ar-DZ" sz="14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عرض مجسمات للسحاب باشكال مختلفة ومن خامات مختلفه وتدريب الطلاب عليها</a:t>
                      </a: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DZ" sz="1600" b="1" u="sng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النشاط الموسيقي: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endParaRPr lang="ar-AE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endParaRPr lang="ar-AE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endParaRPr lang="ar-AE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endParaRPr lang="ar-AE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DZ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دليل للمعلم</a:t>
                      </a:r>
                      <a:endParaRPr lang="en-US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5533">
                <a:tc>
                  <a:txBody>
                    <a:bodyPr/>
                    <a:lstStyle/>
                    <a:p>
                      <a:pPr algn="r" rtl="1"/>
                      <a:r>
                        <a:rPr lang="ar-DZ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تطلب الأسرة من الطالب أن يفتح ويغلق</a:t>
                      </a:r>
                      <a:r>
                        <a:rPr lang="ar-DZ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السحاب في اوضاع مختلفة للسحاي ونمادج متعدده </a:t>
                      </a:r>
                      <a:endParaRPr lang="en-US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DZ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الواجب المنزلي</a:t>
                      </a:r>
                      <a:endParaRPr lang="en-US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18759">
                <a:tc>
                  <a:txBody>
                    <a:bodyPr/>
                    <a:lstStyle/>
                    <a:p>
                      <a:pPr algn="r" rtl="1"/>
                      <a:r>
                        <a:rPr lang="ar-DZ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مجموعة تدريبات</a:t>
                      </a:r>
                      <a:r>
                        <a:rPr lang="ar-DZ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على الايباد تتضمن</a:t>
                      </a:r>
                    </a:p>
                    <a:p>
                      <a:pPr algn="r" rtl="1"/>
                      <a:r>
                        <a:rPr lang="ar-DZ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وضع إشارة صح وإشارة خطأ على عدد من الصور حسب السلوك ال</a:t>
                      </a: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</a:t>
                      </a:r>
                      <a:r>
                        <a:rPr lang="ar-DZ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ناسب فيها.</a:t>
                      </a:r>
                    </a:p>
                    <a:p>
                      <a:pPr algn="r" rtl="1"/>
                      <a:r>
                        <a:rPr lang="ar-DZ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تسلسل الصور حسب الحدث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DZ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تمارين</a:t>
                      </a:r>
                      <a:r>
                        <a:rPr lang="ar-DZ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الكترونبة</a:t>
                      </a:r>
                      <a:endParaRPr lang="en-US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3497" y="151792"/>
            <a:ext cx="2163097" cy="178429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4838" y="2935187"/>
            <a:ext cx="2242433" cy="184598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85901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96209" y="901148"/>
            <a:ext cx="78982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sz="1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تطوير مهارة فتح وإغلاق  السحاب بالصور</a:t>
            </a:r>
            <a:endParaRPr lang="en-US" sz="1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9704" y="2195512"/>
            <a:ext cx="1847850" cy="24669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0936" y="2195512"/>
            <a:ext cx="1847850" cy="24669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448" y="2195512"/>
            <a:ext cx="1847850" cy="24669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7192" y="2195512"/>
            <a:ext cx="1847850" cy="24669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00583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4725" y="2667796"/>
            <a:ext cx="2631141" cy="248994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7972" y="2667796"/>
            <a:ext cx="2602135" cy="258382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2891118" y="941294"/>
            <a:ext cx="65487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sz="1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لون السحاب المفتوح بالون الازرق والسحاب المغلق بالون الاحمر فيمايلي</a:t>
            </a:r>
            <a:endParaRPr lang="en-US" sz="1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20628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2599" y="2061601"/>
            <a:ext cx="2143125" cy="21431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3348" y="2128415"/>
            <a:ext cx="1947800" cy="200949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5869" b="97297" l="9794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8772" y="1737751"/>
            <a:ext cx="1847850" cy="24669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406" y="2047875"/>
            <a:ext cx="2314575" cy="19716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8875" y="4461061"/>
            <a:ext cx="2143125" cy="21431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252" y="4581664"/>
            <a:ext cx="2143125" cy="21431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1070" y="4695407"/>
            <a:ext cx="1520078" cy="202938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2364" y="4695407"/>
            <a:ext cx="1423596" cy="202938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598613" y="841700"/>
            <a:ext cx="65218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sz="1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عرض صور مختلفه واشكال وأحجام متعددة للسحاب </a:t>
            </a:r>
            <a:endParaRPr lang="en-US" sz="1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132865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2962</TotalTime>
  <Words>348</Words>
  <Application>Microsoft Office PowerPoint</Application>
  <PresentationFormat>Widescreen</PresentationFormat>
  <Paragraphs>59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Sakkal Majalla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JUMAH SHUAIB MUSTAFA</cp:lastModifiedBy>
  <cp:revision>83</cp:revision>
  <dcterms:created xsi:type="dcterms:W3CDTF">2020-07-22T13:25:57Z</dcterms:created>
  <dcterms:modified xsi:type="dcterms:W3CDTF">2020-08-22T20:11:52Z</dcterms:modified>
</cp:coreProperties>
</file>