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8"/>
  </p:handoutMasterIdLst>
  <p:sldIdLst>
    <p:sldId id="269" r:id="rId2"/>
    <p:sldId id="270" r:id="rId3"/>
    <p:sldId id="275" r:id="rId4"/>
    <p:sldId id="274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0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9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B69DE-2B22-4356-823D-D9DCF7ECB0D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61E2A-1B84-4321-BF45-6FE16DF8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94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9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8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1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7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8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6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3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5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5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D5BED-AA08-410F-A95A-3BA51D38364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E269E-F562-4F43-8CF2-6841138F7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fif"/><Relationship Id="rId4" Type="http://schemas.openxmlformats.org/officeDocument/2006/relationships/image" Target="../media/image7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fif"/><Relationship Id="rId3" Type="http://schemas.openxmlformats.org/officeDocument/2006/relationships/image" Target="../media/image12.jfif"/><Relationship Id="rId7" Type="http://schemas.openxmlformats.org/officeDocument/2006/relationships/image" Target="../media/image15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fif"/><Relationship Id="rId5" Type="http://schemas.microsoft.com/office/2007/relationships/hdphoto" Target="../media/hdphoto1.wdp"/><Relationship Id="rId10" Type="http://schemas.openxmlformats.org/officeDocument/2006/relationships/image" Target="../media/image18.jfif"/><Relationship Id="rId4" Type="http://schemas.openxmlformats.org/officeDocument/2006/relationships/image" Target="../media/image13.png"/><Relationship Id="rId9" Type="http://schemas.openxmlformats.org/officeDocument/2006/relationships/image" Target="../media/image1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790299"/>
              </p:ext>
            </p:extLst>
          </p:nvPr>
        </p:nvGraphicFramePr>
        <p:xfrm>
          <a:off x="726140" y="672353"/>
          <a:ext cx="10590789" cy="5957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9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699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مراجعة:</a:t>
                      </a:r>
                      <a:r>
                        <a:rPr lang="en-GB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أ. عشبه الغفلي / أ. جمعه شعيب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إعداد:يمنه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الراشدي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فتح وغلق السحاب الكبير </a:t>
                      </a:r>
                      <a:endParaRPr lang="en-US" sz="16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350</a:t>
                      </a:r>
                      <a:r>
                        <a:rPr lang="ar-AE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38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4 الى 5 سنوات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الشدة: متوسطه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الاعاقة: </a:t>
                      </a:r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إعاقة 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هنيه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0892">
                <a:tc gridSpan="3"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درس: حمد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وسحابه الكبير </a:t>
                      </a:r>
                    </a:p>
                    <a:p>
                      <a:pPr algn="r" rtl="1"/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 حمد 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أصدقائه في منتزه الحي، وأخد حمد يتحدث بحماس عن سحابه الجميل والكبير،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وكم هو سهل استخدامه وطريقة اغلاقه وفتحه ، وكيف أنه في بداية الامر واجهه صعوبة في كيفية فتحه واغلاقه ولكنه مع القليل من التدريب والممارسة اصبح ماهراً في دلك.</a:t>
                      </a:r>
                    </a:p>
                    <a:p>
                      <a:pPr algn="r" rtl="1"/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هند بحزن: كم أنت محظوظ يا حمد، أنا لا أعرف كيفية اغلاق السحاب وفتحه ، رد حمد بسرعة ، لاتوجد مشكلة ياهند سوف أعامك إن المسألة ليست صعبة كثيراً </a:t>
                      </a:r>
                    </a:p>
                    <a:p>
                      <a:pPr algn="r" rtl="1"/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فرحت هند كثيراً بعرض حمد ومبادرته وشكرته بامتنان .</a:t>
                      </a:r>
                    </a:p>
                    <a:p>
                      <a:pPr algn="r" rtl="1"/>
                      <a:endParaRPr lang="ar-DZ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600" b="1" u="sng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</a:t>
                      </a:r>
                      <a:r>
                        <a:rPr lang="ar-DZ" sz="1600" b="1" u="none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/>
                      <a:r>
                        <a:rPr lang="ar-DZ" sz="1400" b="1" u="none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أنشة لتدريب الحركات الدقيقة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فتح وغلق السحاب الكبير</a:t>
                      </a:r>
                      <a:endParaRPr lang="en-US" sz="1400" b="1" u="sng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 الطالب</a:t>
                      </a:r>
                    </a:p>
                    <a:p>
                      <a:pPr algn="r" rtl="1"/>
                      <a:endParaRPr lang="ar-DZ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450" y="3429000"/>
            <a:ext cx="1582550" cy="1582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92" b="5744"/>
          <a:stretch/>
        </p:blipFill>
        <p:spPr>
          <a:xfrm>
            <a:off x="1770522" y="3512822"/>
            <a:ext cx="1597930" cy="158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2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71129"/>
              </p:ext>
            </p:extLst>
          </p:nvPr>
        </p:nvGraphicFramePr>
        <p:xfrm>
          <a:off x="560439" y="719666"/>
          <a:ext cx="10874477" cy="5865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2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1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838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فتح وإغلاق السحاب الكبير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412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مهارية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52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u="sng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</a:t>
                      </a:r>
                      <a:r>
                        <a:rPr lang="ar-DZ" sz="16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الصفية</a:t>
                      </a:r>
                      <a:endParaRPr lang="ar-DZ" sz="1600" b="1" u="sng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على فتح واغلاق السحاب باوضاع</a:t>
                      </a:r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مختلفه </a:t>
                      </a:r>
                    </a:p>
                    <a:p>
                      <a:pPr algn="r" rtl="1"/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طريقة فتح وإغلاق السحاب </a:t>
                      </a:r>
                    </a:p>
                    <a:p>
                      <a:pPr algn="r" rtl="1"/>
                      <a:r>
                        <a:rPr lang="ar-DZ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فيديو تعليمي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30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67666"/>
              </p:ext>
            </p:extLst>
          </p:nvPr>
        </p:nvGraphicFramePr>
        <p:xfrm>
          <a:off x="393290" y="-21499"/>
          <a:ext cx="11189110" cy="6804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5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0699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u="sng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 </a:t>
                      </a:r>
                      <a:endParaRPr lang="ar-AE" sz="1600" b="1" u="sng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u="none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يتمكن الطالب من </a:t>
                      </a:r>
                      <a:r>
                        <a:rPr lang="ar-DZ" sz="1400" b="1" u="none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فتح وإغلاق السحاب الكبير عند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الطلب</a:t>
                      </a:r>
                    </a:p>
                    <a:p>
                      <a:pPr algn="r" rtl="1"/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وأهداف أخرى: أن يتعرف الطالب على فتح أشياء واشكال مختلفة ومماثلة </a:t>
                      </a:r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يتمكن الطالب من استخدام قبضة يده بالشكل والطريقة الصحيحة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 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تنفيد التمارين والأنشطة الصفية على كتاب الطالب وأوراق العمل 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مجسمات أمام الطالب لنمادج فتح وغلق السحاب وأشياء مماثله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يبتكر المدرس أنشطة وتمارين إضافية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DZ" sz="1400" b="1" u="none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DZ" sz="1400" b="1" u="none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600" b="1" u="sng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</a:t>
                      </a:r>
                      <a:r>
                        <a:rPr lang="ar-DZ" sz="16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الرياضي</a:t>
                      </a:r>
                      <a:r>
                        <a:rPr lang="ar-DZ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بعمل مسابقة فتح وإغلاق السحاب في وقت محدد عندما يطلق الصفارة الاولى الطلاب وعند الصفارة الثانية ينتهون ويعزز الطالب الفائز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600" b="1" u="sng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الفني: 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مجسمات للسحاب باشكال مختلفة ومن خامات مختلفه وتدريب الطلاب عليها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600" b="1" u="sng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الموسيقي: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تطلب الأسرة من الطالب أن يفتح ويغلق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السحاب في اوضاع مختلفة للسحاي ونمادج متعدده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8759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على الايباد تتضمن</a:t>
                      </a:r>
                    </a:p>
                    <a:p>
                      <a:pPr algn="r" rtl="1"/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إشارة صح وإشارة خطأ على عدد من الصور حسب السلوك ال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ناسب فيها.</a:t>
                      </a:r>
                    </a:p>
                    <a:p>
                      <a:pPr algn="r" rtl="1"/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تسلسل الصور حسب الحدث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الكترونبة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97" y="151792"/>
            <a:ext cx="2163097" cy="178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38" y="2935187"/>
            <a:ext cx="2242433" cy="18459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8590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209" y="901148"/>
            <a:ext cx="7898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تطوير مهارة فتح وإغلاق  السحاب بالصور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04" y="2195512"/>
            <a:ext cx="1847850" cy="2466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936" y="2195512"/>
            <a:ext cx="1847850" cy="2466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48" y="2195512"/>
            <a:ext cx="1847850" cy="2466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192" y="2195512"/>
            <a:ext cx="1847850" cy="2466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058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725" y="2667796"/>
            <a:ext cx="2631141" cy="24899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972" y="2667796"/>
            <a:ext cx="2602135" cy="25838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891118" y="941294"/>
            <a:ext cx="6548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لون السحاب المفتوح بالون الازرق والسحاب المغلق بالون الاحمر فيمايلي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062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599" y="2061601"/>
            <a:ext cx="2143125" cy="2143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48" y="2128415"/>
            <a:ext cx="1947800" cy="20094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5869" b="97297" l="979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772" y="1737751"/>
            <a:ext cx="1847850" cy="2466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06" y="2047875"/>
            <a:ext cx="2314575" cy="1971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75" y="4461061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52" y="4581664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070" y="4695407"/>
            <a:ext cx="1520078" cy="20293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364" y="4695407"/>
            <a:ext cx="1423596" cy="20293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98613" y="841700"/>
            <a:ext cx="6521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عرض صور مختلفه واشكال وأحجام متعددة للسحاب 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286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</TotalTime>
  <Words>348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JUMAH SHUAIB MUSTAFA</cp:lastModifiedBy>
  <cp:revision>83</cp:revision>
  <dcterms:created xsi:type="dcterms:W3CDTF">2020-07-22T13:25:57Z</dcterms:created>
  <dcterms:modified xsi:type="dcterms:W3CDTF">2020-08-22T20:11:52Z</dcterms:modified>
</cp:coreProperties>
</file>