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5"/>
  </p:notesMasterIdLst>
  <p:sldIdLst>
    <p:sldId id="267" r:id="rId6"/>
    <p:sldId id="257" r:id="rId7"/>
    <p:sldId id="268" r:id="rId8"/>
    <p:sldId id="258" r:id="rId9"/>
    <p:sldId id="259" r:id="rId10"/>
    <p:sldId id="269" r:id="rId11"/>
    <p:sldId id="274" r:id="rId12"/>
    <p:sldId id="270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23 August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967762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  <p:sldLayoutId id="2147483675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s://www.youtube.com/watch?v=YSehFJYoLNkhttps://www.youtube.com/watch?v=YSehFJYoLN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9.jfif"/><Relationship Id="rId4" Type="http://schemas.openxmlformats.org/officeDocument/2006/relationships/image" Target="../media/image8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f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fif"/><Relationship Id="rId2" Type="http://schemas.openxmlformats.org/officeDocument/2006/relationships/image" Target="../media/image12.jfif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4.jf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7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19.png"/><Relationship Id="rId4" Type="http://schemas.openxmlformats.org/officeDocument/2006/relationships/image" Target="../media/image16.png"/><Relationship Id="rId9" Type="http://schemas.microsoft.com/office/2007/relationships/hdphoto" Target="../media/hdphoto4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fif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DZ" sz="2800" dirty="0">
                <a:latin typeface="Arial" panose="020B0604020202020204" pitchFamily="34" charset="0"/>
                <a:cs typeface="Arial" panose="020B0604020202020204" pitchFamily="34" charset="0"/>
              </a:rPr>
              <a:t>يفك رباط الحذاء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74D3BA1-ECDC-43AF-868E-694AB2DD071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1FC0D0-77EA-467C-82A1-717A5DB39F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83291">
            <a:off x="398764" y="1643780"/>
            <a:ext cx="5461524" cy="410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097499"/>
              </p:ext>
            </p:extLst>
          </p:nvPr>
        </p:nvGraphicFramePr>
        <p:xfrm>
          <a:off x="154004" y="224444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عشبه الغفلي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يمنه الراشدي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</a:t>
                      </a:r>
                      <a:r>
                        <a:rPr lang="ar-D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يفك رباط</a:t>
                      </a:r>
                      <a:r>
                        <a:rPr lang="ar-DZ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الحذاء</a:t>
                      </a:r>
                      <a:endParaRPr lang="en-US" sz="12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351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r" rtl="1" fontAlgn="ctr"/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4 – 5 سنوات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متوسطة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DZ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رباط حذاء خليفه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ستيقظ خليفة 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باكراً وارتدى ملابسه ثم تناول حذاءه الرياضي الجد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 ولبسه ولكنه تفاجأ بأن رباط الحذاء مفقود، وأخذ خليفة يبحث في كل أرجاء الغرفة دون جدوى ، وعندما يأس خليفة من إيجاد الرباط ، اتجه إلى أمه حزيناً ،</a:t>
                      </a:r>
                    </a:p>
                    <a:p>
                      <a:pPr algn="r" rtl="1"/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وعندما رأته أمه هكذا سألته : ماذا بك ياخليفه ، قال : أضعت رباط حذائي الجديد ياأمي، ضح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 الأم وقالت : انه معي ياصغيري رأيت أخاك الصغير يلعب به فأخذته وحفظته معي .</a:t>
                      </a:r>
                    </a:p>
                    <a:p>
                      <a:pPr algn="r" rtl="1"/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فرح خليفه كثيراً وقال في نفسه الآن سوف ارتدي حذائي ذو الرباط الجديد وأذهب للعب في الحدي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ة مع أصدقائي.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يقوم خليفة بتنفيذ </a:t>
                      </a:r>
                      <a:r>
                        <a:rPr lang="ar-DZ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ربط الحذاء في البداية عن طريق المحاكاة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تنفيذ نشاط </a:t>
                      </a:r>
                      <a:r>
                        <a:rPr lang="ar-DZ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فك وربط رباط الحذاء على مجسم أو نموذج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تنفيذ نشاط </a:t>
                      </a:r>
                      <a:r>
                        <a:rPr lang="ar-DZ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وتمارين خاصة بالدرس 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قِبل المعلم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4. </a:t>
                      </a:r>
                      <a:r>
                        <a:rPr lang="ar-DZ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تمرين لتطوير مهارة 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قبضة </a:t>
                      </a:r>
                      <a:r>
                        <a:rPr lang="ar-DZ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أعابع 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اليد بتقليد المعلم مباشرة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929" y="2888733"/>
            <a:ext cx="2314575" cy="197167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03626" y="5913688"/>
            <a:ext cx="5755183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akkal Majalla" panose="02000000000000000000" pitchFamily="2" charset="-78"/>
                <a:cs typeface="Sakkal Majalla" panose="02000000000000000000" pitchFamily="2" charset="-78"/>
                <a:hlinkClick r:id="rId4"/>
              </a:rPr>
              <a:t>https://www.youtube.com/watch?v=YSehFJYoLNkhttps://www.youtube.com/watch?v=YSehFJYoLNk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76545" y="5409471"/>
            <a:ext cx="2385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قصة فردة الحذاء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الإستماع لقصة قصيرة  خاصةالدرس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مسار خطة الدرس ر بط وفك رباط الحذاء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تمرين لتطوير الحركلت الدقيقة لدى الطفل</a:t>
            </a:r>
            <a:endParaRPr lang="ar-AE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تدريب الطالب على ارتداء وربط رباط الحذاء عن طريق الم</a:t>
            </a:r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نم</a:t>
            </a:r>
            <a:r>
              <a:rPr lang="ar-DZ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ذجة والتقليد</a:t>
            </a:r>
            <a:endParaRPr lang="ar-AE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r>
              <a:rPr lang="ar-DZ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تدريب الطالب على فك رباط الحذاءبالتقليد للمعلم</a:t>
            </a:r>
            <a:endParaRPr lang="ar-AE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r>
              <a:rPr lang="ar-DZ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تحفيزالطالب على التفاعل مع المعلمة</a:t>
            </a:r>
            <a:endParaRPr lang="ar-AE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r>
              <a:rPr lang="ar-DZ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مراعاة الفروق الفردية للحالات </a:t>
            </a:r>
          </a:p>
          <a:p>
            <a:pPr algn="r" rtl="1"/>
            <a:r>
              <a:rPr lang="ar-DZ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تقسيم الحصة إلى عمل جماعي وفردي</a:t>
            </a:r>
            <a:endParaRPr lang="ar-AE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23 August 2020</a:t>
            </a:fld>
            <a:endParaRPr lang="en-US" noProof="0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6" r="276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585665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يفك رباط الحذاء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في تطبيق 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وتقليده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تنفيذ نشاط 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وتمارين من قبل المعلم لتدريب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عرض نماذج ومجسمات عن فك وربط الحذاء يطبقها الطلاب في الصف مع المعلم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129" y="3502669"/>
            <a:ext cx="2038350" cy="22383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66"/>
          <a:stretch/>
        </p:blipFill>
        <p:spPr>
          <a:xfrm>
            <a:off x="6933511" y="3541997"/>
            <a:ext cx="2295525" cy="2143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320" y="3541997"/>
            <a:ext cx="2143125" cy="2143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837537"/>
              </p:ext>
            </p:extLst>
          </p:nvPr>
        </p:nvGraphicFramePr>
        <p:xfrm>
          <a:off x="180109" y="165333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 </a:t>
                      </a:r>
                      <a:r>
                        <a:rPr lang="ar-DZ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يتمكن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خليفة </a:t>
                      </a:r>
                      <a:r>
                        <a:rPr lang="ar-DZ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فك رباط الحذاء عند الطلب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يقلد  الطالب </a:t>
                      </a:r>
                      <a:r>
                        <a:rPr lang="ar-DZ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المعلم أثناء ارتداء ال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تشغيل الفيديو الخاص بالدرس.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يبتكر المعلم تمارين ووسائل تليمية جديده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</a:t>
                      </a:r>
                      <a:r>
                        <a:rPr lang="ar-DZ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لمعلم بعمل مسابقة للطلاب تحتم عليهم خلع الحذاء والجلوس على الأرض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حركات </a:t>
                      </a:r>
                      <a:r>
                        <a:rPr lang="ar-DZ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المعلم بفك رباط الحذاء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  <a:endParaRPr lang="ar-DZ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marR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DZ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الطالب</a:t>
                      </a:r>
                      <a:r>
                        <a:rPr lang="ar-DZ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بعمل تمارين على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مجسمات ونماذج  من صلصال </a:t>
                      </a: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DZ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انشودة عن الحذاء وترديدها مع الطلاب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الخاصة 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لفك رباط الحذاء عن طريق المحاكاة والتقليد المباشر  ثم يعزز الطفل من قبل ولي الامر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خطوات فك رباط الحذاء 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التمييز بين فك رباط الحذاء وتوثيق الرباطووضع علامة على الفعل الصحيح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يقلد الطالب المعلم 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بربط رباط الحذاء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        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يتمكن الطالب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تقليد المعلم 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بفك رباط الحذاء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               مرتفع: ان يتمكن الطالب من تقليد المعلم 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بفك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وربط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رباط الحذاء بعد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المعلم مباشرة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664" y="1276777"/>
            <a:ext cx="2466975" cy="18478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428" y="2686334"/>
            <a:ext cx="6823880" cy="292289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17158" y="873457"/>
            <a:ext cx="4121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1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طرق ربط وفك رباط الحذاء</a:t>
            </a:r>
            <a:endParaRPr lang="en-US" sz="1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خطوات فك رباط الحذاء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375" y="3271197"/>
            <a:ext cx="2533650" cy="18097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187" y="3252147"/>
            <a:ext cx="2466975" cy="18478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882" y="3252147"/>
            <a:ext cx="2143125" cy="167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938" l="9653" r="895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025" y="4315411"/>
            <a:ext cx="2466975" cy="18478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975" y="2277700"/>
            <a:ext cx="2466975" cy="1847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0960" y="4196161"/>
            <a:ext cx="2095500" cy="21812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9864" r="9285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374" y="2512439"/>
            <a:ext cx="2541991" cy="147850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778" b="98222" l="6667" r="9688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392" y="2074270"/>
            <a:ext cx="1847850" cy="184785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08D75A2D-3B32-41A8-A5F9-6E1A2AA06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2362" y="674778"/>
            <a:ext cx="5734998" cy="832104"/>
          </a:xfrm>
        </p:spPr>
        <p:txBody>
          <a:bodyPr>
            <a:normAutofit/>
          </a:bodyPr>
          <a:lstStyle/>
          <a:p>
            <a:r>
              <a:rPr lang="ar-DZ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ميز بين الحذاء الذي به أربطة وبين الحذاء الذي بدون أربطة في الصور التالية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6038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939" y="1686305"/>
            <a:ext cx="3541360" cy="414429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4D8255E-B79E-4DD1-B1BB-F4F44DF40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8168" y="328453"/>
            <a:ext cx="5734998" cy="832104"/>
          </a:xfrm>
        </p:spPr>
        <p:txBody>
          <a:bodyPr>
            <a:normAutofit/>
          </a:bodyPr>
          <a:lstStyle/>
          <a:p>
            <a:pPr algn="ctr"/>
            <a:r>
              <a:rPr lang="ar-DZ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لون الصوة التالية يابطل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0348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1803469-1359-4921-b8b2-4aa11e6de6e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527</Words>
  <Application>Microsoft Office PowerPoint</Application>
  <PresentationFormat>Widescreen</PresentationFormat>
  <Paragraphs>110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Franklin Gothic Book</vt:lpstr>
      <vt:lpstr>Sakkal Majalla</vt:lpstr>
      <vt:lpstr>Office Theme</vt:lpstr>
      <vt:lpstr>1_Office Theme</vt:lpstr>
      <vt:lpstr>يفك رباط الحذاء</vt:lpstr>
      <vt:lpstr>PowerPoint Presentation</vt:lpstr>
      <vt:lpstr>الإستماع لقصة قصيرة  خاصةالدرس</vt:lpstr>
      <vt:lpstr>PowerPoint Presentation</vt:lpstr>
      <vt:lpstr>PowerPoint Presentation</vt:lpstr>
      <vt:lpstr>PowerPoint Presentation</vt:lpstr>
      <vt:lpstr>خطوات فك رباط الحذاء</vt:lpstr>
      <vt:lpstr>ميز بين الحذاء الذي به أربطة وبين الحذاء الذي بدون أربطة في الصور التالية</vt:lpstr>
      <vt:lpstr>لون الصوة التالية يابطل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49</cp:revision>
  <dcterms:created xsi:type="dcterms:W3CDTF">2020-07-26T19:33:45Z</dcterms:created>
  <dcterms:modified xsi:type="dcterms:W3CDTF">2020-08-22T20:10:20Z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