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67" r:id="rId6"/>
    <p:sldId id="257" r:id="rId7"/>
    <p:sldId id="268" r:id="rId8"/>
    <p:sldId id="258" r:id="rId9"/>
    <p:sldId id="269" r:id="rId10"/>
    <p:sldId id="259" r:id="rId11"/>
    <p:sldId id="270" r:id="rId12"/>
    <p:sldId id="275" r:id="rId13"/>
    <p:sldId id="281" r:id="rId14"/>
    <p:sldId id="276" r:id="rId15"/>
    <p:sldId id="280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7US_uoGWV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wO0NlUn0A-E" TargetMode="Externa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bSe20jlfu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iEMAaVN4kuE" TargetMode="Externa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 fontAlgn="ctr"/>
            <a:r>
              <a:rPr lang="ar-AE" sz="28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يبدي رغبتة بغسل يديه عند اتساخها</a:t>
            </a:r>
          </a:p>
        </p:txBody>
      </p:sp>
      <p:sp>
        <p:nvSpPr>
          <p:cNvPr id="5" name="TextBox 4"/>
          <p:cNvSpPr txBox="1"/>
          <p:nvPr/>
        </p:nvSpPr>
        <p:spPr>
          <a:xfrm rot="756824">
            <a:off x="8877994" y="5370752"/>
            <a:ext cx="2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>
                <a:solidFill>
                  <a:schemeClr val="bg1"/>
                </a:solidFill>
              </a:rPr>
              <a:t>المعلمة: هبه الضميري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7" r="110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9113" y="1270095"/>
            <a:ext cx="355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 الصورة :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06" y="1710265"/>
            <a:ext cx="5055609" cy="474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16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8742" y="1270095"/>
            <a:ext cx="355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 الصورة  :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407" y="1900473"/>
            <a:ext cx="5785658" cy="476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76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8742" y="1270095"/>
            <a:ext cx="355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 الصورة :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269" y="1710265"/>
            <a:ext cx="5623616" cy="50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87063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:هبه عمر الضميري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dirty="0">
                          <a:solidFill>
                            <a:srgbClr val="0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يبدي رغبتة بغسل يديه عند </a:t>
                      </a:r>
                      <a:r>
                        <a:rPr lang="ar-AE" sz="1200" b="1" dirty="0" smtClean="0">
                          <a:solidFill>
                            <a:srgbClr val="00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اتساخها</a:t>
                      </a:r>
                      <a:endParaRPr lang="en-US" sz="1200" b="1" dirty="0" smtClean="0">
                        <a:solidFill>
                          <a:srgbClr val="0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358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dirty="0">
                        <a:solidFill>
                          <a:srgbClr val="00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العمرية:5-6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: أيدينا نظيفة </a:t>
                      </a:r>
                    </a:p>
                    <a:p>
                      <a:pPr algn="r" rtl="1"/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هند طالبة في الصف الاول طلبت منها معلمة اللغة العربية كتابة موضوع  عن النظافة,  فاختارت هند الكتابة عن نظافة الايدي و في صباح اليوم التالي طلبت المعلمة من هند مناقشة ما كتبت في موضوع النظافة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قالت هند :يجب علينا المحافظة على نظافة أيدينا و غسلها جيدآ بالماء و الصابون فيجب علينا غسلها قبل الاكل و بعد  الاكل  و بعد دخول الحمام . بعد العب بالتراب و بعد ملامسة الحيوانات  و بعد لمس الاشياء المتسخة فالنظافة من الايمان  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شكرت المعلمة هند و اعطتها الدرجة الكاملة فرحت هند و عادت الى البيت مسرورة .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يقوم الطالب بالتعرف على مهارة غسل اليدين 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فتح و اغلاق صنبور الماء 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تنفيذ نشاط غسل و تجفيف اليدين بعد غسلها 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تطبيق نشاط أيدينا نظيفا  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تنفيذ نسخ الاشكال على لوح باستخدام قلم السبورة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2829" y="2970314"/>
            <a:ext cx="519155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أستخدام الاشكال</a:t>
            </a:r>
            <a:r>
              <a:rPr kumimoji="0" lang="ar-AE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التالية كبطاقات لتعريف الطفل على الاشكال المراد  نسخها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94"/>
          <a:stretch/>
        </p:blipFill>
        <p:spPr>
          <a:xfrm>
            <a:off x="688133" y="3707476"/>
            <a:ext cx="1903006" cy="26434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5"/>
          <a:stretch/>
        </p:blipFill>
        <p:spPr>
          <a:xfrm>
            <a:off x="2904642" y="3707476"/>
            <a:ext cx="1846127" cy="25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أيدينا نظيفة 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يبدي رغبتة بغسل يديه عند اتساخها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.أن يطبق الطالب مهارة غسل اليدين .</a:t>
            </a: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.أن يربط الطالب اتساخ يديه بمهارة غسل اليدين .</a:t>
            </a: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.أن يجفف الطالب يديه بعد غسلها .</a:t>
            </a: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.تعزيز الطالب عند نجاحه في اتمام المهارة 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1" r="218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19868"/>
              </p:ext>
            </p:extLst>
          </p:nvPr>
        </p:nvGraphicFramePr>
        <p:xfrm>
          <a:off x="136479" y="173255"/>
          <a:ext cx="11943226" cy="65281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يبدي رغبتة بغسل يديه عند اتساخها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عن غسل اليدين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حث الطفل على غسل يديه قبل / وبعد تناول وجبة الافطار  كروتين يومي للطفل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أوراق العمل مع الطالب  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603" y="3412156"/>
            <a:ext cx="223906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</a:rPr>
              <a:t>فيديو تعليمي أهمية غسل اليدين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902029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8093" y="4044624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en-US" sz="1400" dirty="0"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https://www.youtube.com/watch?v=f7US_uoGWV0</a:t>
            </a:r>
            <a:endParaRPr lang="ar-AE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612" y="5290735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أغنية أغسل يدي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523561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46955" y="3670416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>
                <a:latin typeface="Sakkal Majalla" panose="02000000000000000000" pitchFamily="2" charset="-78"/>
                <a:cs typeface="Sakkal Majalla" panose="02000000000000000000" pitchFamily="2" charset="-78"/>
                <a:hlinkClick r:id="rId2"/>
              </a:rPr>
              <a:t>https://www.youtube.com/watch?v=wO0NlUn0A-E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612" y="1005841"/>
            <a:ext cx="3645131" cy="237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48526"/>
              </p:ext>
            </p:extLst>
          </p:nvPr>
        </p:nvGraphicFramePr>
        <p:xfrm>
          <a:off x="222443" y="240911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هويبدي رغبتة بغسل يديه عند اتساخها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أن يتعرف الطالب  كيقية فتح صنبور الماء  و أغلاقه </a:t>
                      </a:r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ان يتمكن الطالب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غسل اليدين بالماء و الصابون/ تجفيف اليدين بعد الغسل  .</a:t>
                      </a:r>
                      <a:endParaRPr lang="ar-SA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مشهد تمثيلي لغسل اليدين  .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يبتكر المدرس أنشطة وتمارين إضافية.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U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مسابقة في غسل اليدين والانتظام في الطابور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دمى على مسرح العرائس فيه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العرائس تحكي قصة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غسل اليدين عند الاتساخ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ويقوم المدرس باستخدام العرائس مع الطلاب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ومن ثم يطلب من الطالب تطبيق المهارة بمفرده  .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أنشودة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أغسل يدي .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الصور لوضعها فوق صنبور المياه لمساعدة الطفل في مهارة غسل اليدين  و حث الطفل على غسل اليدين بعد كل موقف يتطلب غسلها .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تطبيقات الايبادلتعليم النظافة الشخصية 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يغسل الطالب يديه بمساعدة         جيد: أن يبدي رغبته بغسل يديه عند اتساخها و يغسلها بمساعدة       مرتفع:أن يبدي رغبته بغسل يديه عند اتساخها و يغسلها بمفرده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77278" y="4792697"/>
            <a:ext cx="350774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كليب</a:t>
            </a:r>
            <a:r>
              <a:rPr kumimoji="0" lang="ar-AE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أغسل يدي بالصابون و الماء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42610" y="5352052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450659" y="5352052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4487" y="5324181"/>
            <a:ext cx="33185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https://www.youtube.com/watch?v=IbSe20jlfuM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4307" y="5391735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اغنية نغسل اليدين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54107" y="35012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akkal Majalla" panose="02000000000000000000" pitchFamily="2" charset="-78"/>
                <a:cs typeface="Sakkal Majalla" panose="02000000000000000000" pitchFamily="2" charset="-78"/>
                <a:hlinkClick r:id="rId2"/>
              </a:rPr>
              <a:t>https://www.youtube.com/watch?v=iEMAaVN4kuE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6"/>
          <a:stretch/>
        </p:blipFill>
        <p:spPr>
          <a:xfrm>
            <a:off x="4648384" y="777225"/>
            <a:ext cx="2946757" cy="233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" b="10260"/>
          <a:stretch/>
        </p:blipFill>
        <p:spPr>
          <a:xfrm>
            <a:off x="3370839" y="2303318"/>
            <a:ext cx="5278638" cy="41473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62945" y="1463040"/>
            <a:ext cx="2585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 الصورة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514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2487" y="1303346"/>
            <a:ext cx="355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رتب خطوات غسل اليدين :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2"/>
          <a:stretch/>
        </p:blipFill>
        <p:spPr>
          <a:xfrm>
            <a:off x="2319251" y="1920240"/>
            <a:ext cx="6961563" cy="445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3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1803469-1359-4921-b8b2-4aa11e6de6e4"/>
    <ds:schemaRef ds:uri="http://purl.org/dc/terms/"/>
    <ds:schemaRef ds:uri="0860e916-1933-4f54-bf75-902e7a9d18bb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550</Words>
  <Application>Microsoft Office PowerPoint</Application>
  <PresentationFormat>Widescreen</PresentationFormat>
  <Paragraphs>111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يبدي رغبتة بغسل يديه عند اتساخها</vt:lpstr>
      <vt:lpstr>PowerPoint Presentation</vt:lpstr>
      <vt:lpstr>أيدينا نظيفة </vt:lpstr>
      <vt:lpstr>PowerPoint Presentation</vt:lpstr>
      <vt:lpstr>أغنية أغسل يدي </vt:lpstr>
      <vt:lpstr>PowerPoint Presentation</vt:lpstr>
      <vt:lpstr>اغنية نغسل اليدين</vt:lpstr>
      <vt:lpstr>أوراق عمل </vt:lpstr>
      <vt:lpstr>أوراق عمل </vt:lpstr>
      <vt:lpstr>أوراق عمل </vt:lpstr>
      <vt:lpstr>أوراق عمل </vt:lpstr>
      <vt:lpstr>أوراق 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50</cp:revision>
  <dcterms:created xsi:type="dcterms:W3CDTF">2020-07-26T19:33:45Z</dcterms:created>
  <dcterms:modified xsi:type="dcterms:W3CDTF">2020-08-22T20:21:34Z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