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0" r:id="rId5"/>
  </p:sldMasterIdLst>
  <p:notesMasterIdLst>
    <p:notesMasterId r:id="rId13"/>
  </p:notesMasterIdLst>
  <p:sldIdLst>
    <p:sldId id="267" r:id="rId6"/>
    <p:sldId id="257" r:id="rId7"/>
    <p:sldId id="259" r:id="rId8"/>
    <p:sldId id="269" r:id="rId9"/>
    <p:sldId id="285" r:id="rId10"/>
    <p:sldId id="284" r:id="rId11"/>
    <p:sldId id="28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9" d="100"/>
          <a:sy n="109" d="100"/>
        </p:scale>
        <p:origin x="672" y="12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0" d="100"/>
          <a:sy n="50" d="100"/>
        </p:scale>
        <p:origin x="2640"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1284D9-1D4B-468A-A010-F649C632A758}" type="datetimeFigureOut">
              <a:rPr lang="en-US" smtClean="0"/>
              <a:t>8/25/2020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27DD44-B744-42AC-B498-54EF3C6033B8}" type="slidenum">
              <a:rPr lang="en-US" smtClean="0"/>
              <a:t>‹#›</a:t>
            </a:fld>
            <a:endParaRPr lang="en-US"/>
          </a:p>
        </p:txBody>
      </p:sp>
    </p:spTree>
    <p:extLst>
      <p:ext uri="{BB962C8B-B14F-4D97-AF65-F5344CB8AC3E}">
        <p14:creationId xmlns:p14="http://schemas.microsoft.com/office/powerpoint/2010/main" val="3138303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27DD44-B744-42AC-B498-54EF3C6033B8}" type="slidenum">
              <a:rPr lang="en-US" smtClean="0"/>
              <a:t>1</a:t>
            </a:fld>
            <a:endParaRPr lang="en-US"/>
          </a:p>
        </p:txBody>
      </p:sp>
    </p:spTree>
    <p:extLst>
      <p:ext uri="{BB962C8B-B14F-4D97-AF65-F5344CB8AC3E}">
        <p14:creationId xmlns:p14="http://schemas.microsoft.com/office/powerpoint/2010/main" val="7842998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08173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2717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20F5DDA-372B-43CF-86FE-C9B6645BBCC7}" type="datetime3">
              <a:rPr lang="en-US" smtClean="0"/>
              <a:t>25 August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853342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52F16D-244F-47C2-842A-9317BC736D29}" type="datetime3">
              <a:rPr lang="en-US" smtClean="0"/>
              <a:t>25 August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203488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1A787B-4AB8-4174-BC68-AD1479FF75F2}" type="datetime3">
              <a:rPr lang="en-US" smtClean="0"/>
              <a:t>25 August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279668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with Image">
    <p:spTree>
      <p:nvGrpSpPr>
        <p:cNvPr id="1" name=""/>
        <p:cNvGrpSpPr/>
        <p:nvPr/>
      </p:nvGrpSpPr>
      <p:grpSpPr>
        <a:xfrm>
          <a:off x="0" y="0"/>
          <a:ext cx="0" cy="0"/>
          <a:chOff x="0" y="0"/>
          <a:chExt cx="0" cy="0"/>
        </a:xfrm>
      </p:grpSpPr>
      <p:grpSp>
        <p:nvGrpSpPr>
          <p:cNvPr id="25" name="Graphic 23">
            <a:extLst>
              <a:ext uri="{FF2B5EF4-FFF2-40B4-BE49-F238E27FC236}">
                <a16:creationId xmlns:a16="http://schemas.microsoft.com/office/drawing/2014/main" id="{47C3B2E9-ECBE-41AD-AEEB-38E82FC382A0}"/>
              </a:ext>
            </a:extLst>
          </p:cNvPr>
          <p:cNvGrpSpPr/>
          <p:nvPr/>
        </p:nvGrpSpPr>
        <p:grpSpPr>
          <a:xfrm>
            <a:off x="-12700" y="-12700"/>
            <a:ext cx="12212320" cy="6882130"/>
            <a:chOff x="-12700" y="-12700"/>
            <a:chExt cx="12212320" cy="6882130"/>
          </a:xfrm>
        </p:grpSpPr>
        <p:sp>
          <p:nvSpPr>
            <p:cNvPr id="38" name="Freeform: Shape 37">
              <a:extLst>
                <a:ext uri="{FF2B5EF4-FFF2-40B4-BE49-F238E27FC236}">
                  <a16:creationId xmlns:a16="http://schemas.microsoft.com/office/drawing/2014/main" id="{FD75D72D-60C9-4FC2-B3B6-BBC407A1E87C}"/>
                </a:ext>
              </a:extLst>
            </p:cNvPr>
            <p:cNvSpPr/>
            <p:nvPr/>
          </p:nvSpPr>
          <p:spPr>
            <a:xfrm>
              <a:off x="6134100" y="2558390"/>
              <a:ext cx="6057900" cy="2717800"/>
            </a:xfrm>
            <a:custGeom>
              <a:avLst/>
              <a:gdLst>
                <a:gd name="connsiteX0" fmla="*/ 12700 w 6057900"/>
                <a:gd name="connsiteY0" fmla="*/ 1852320 h 2717800"/>
                <a:gd name="connsiteX1" fmla="*/ 6055360 w 6057900"/>
                <a:gd name="connsiteY1" fmla="*/ 2705760 h 2717800"/>
                <a:gd name="connsiteX2" fmla="*/ 6055360 w 6057900"/>
                <a:gd name="connsiteY2" fmla="*/ 664870 h 2717800"/>
                <a:gd name="connsiteX3" fmla="*/ 486410 w 6057900"/>
                <a:gd name="connsiteY3" fmla="*/ 33680 h 2717800"/>
                <a:gd name="connsiteX4" fmla="*/ 12700 w 6057900"/>
                <a:gd name="connsiteY4" fmla="*/ 1852320 h 271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900" h="2717800">
                  <a:moveTo>
                    <a:pt x="12700" y="1852320"/>
                  </a:moveTo>
                  <a:cubicBezTo>
                    <a:pt x="12700" y="1852320"/>
                    <a:pt x="1485900" y="1508150"/>
                    <a:pt x="6055360" y="2705760"/>
                  </a:cubicBezTo>
                  <a:lnTo>
                    <a:pt x="6055360" y="664870"/>
                  </a:lnTo>
                  <a:cubicBezTo>
                    <a:pt x="2434590" y="-165710"/>
                    <a:pt x="486410" y="33680"/>
                    <a:pt x="486410" y="33680"/>
                  </a:cubicBezTo>
                  <a:lnTo>
                    <a:pt x="12700" y="1852320"/>
                  </a:lnTo>
                  <a:close/>
                </a:path>
              </a:pathLst>
            </a:custGeom>
            <a:gradFill>
              <a:gsLst>
                <a:gs pos="0">
                  <a:schemeClr val="accent2">
                    <a:alpha val="5000"/>
                  </a:schemeClr>
                </a:gs>
                <a:gs pos="100000">
                  <a:schemeClr val="accent1">
                    <a:alpha val="40000"/>
                  </a:schemeClr>
                </a:gs>
              </a:gsLst>
              <a:lin ang="1080000" scaled="0"/>
            </a:gradFill>
            <a:ln w="12700" cap="flat">
              <a:noFill/>
              <a:prstDash val="solid"/>
              <a:miter/>
            </a:ln>
          </p:spPr>
          <p:txBody>
            <a:bodyPr rtlCol="0" anchor="ctr"/>
            <a:lstStyle/>
            <a:p>
              <a:endParaRPr lang="en-US" noProof="0" dirty="0"/>
            </a:p>
          </p:txBody>
        </p:sp>
        <p:sp>
          <p:nvSpPr>
            <p:cNvPr id="40" name="Freeform: Shape 39">
              <a:extLst>
                <a:ext uri="{FF2B5EF4-FFF2-40B4-BE49-F238E27FC236}">
                  <a16:creationId xmlns:a16="http://schemas.microsoft.com/office/drawing/2014/main" id="{6DDD47AF-7D6B-4DDA-844C-9F41D60507B7}"/>
                </a:ext>
              </a:extLst>
            </p:cNvPr>
            <p:cNvSpPr/>
            <p:nvPr/>
          </p:nvSpPr>
          <p:spPr>
            <a:xfrm>
              <a:off x="5767070" y="5688330"/>
              <a:ext cx="1130300" cy="1181100"/>
            </a:xfrm>
            <a:custGeom>
              <a:avLst/>
              <a:gdLst>
                <a:gd name="connsiteX0" fmla="*/ 1127760 w 1130300"/>
                <a:gd name="connsiteY0" fmla="*/ 12700 h 1181100"/>
                <a:gd name="connsiteX1" fmla="*/ 1127760 w 1130300"/>
                <a:gd name="connsiteY1" fmla="*/ 12700 h 1181100"/>
                <a:gd name="connsiteX2" fmla="*/ 547370 w 1130300"/>
                <a:gd name="connsiteY2" fmla="*/ 491490 h 1181100"/>
                <a:gd name="connsiteX3" fmla="*/ 12700 w 1130300"/>
                <a:gd name="connsiteY3" fmla="*/ 1169670 h 1181100"/>
                <a:gd name="connsiteX4" fmla="*/ 435610 w 1130300"/>
                <a:gd name="connsiteY4" fmla="*/ 1169670 h 1181100"/>
                <a:gd name="connsiteX5" fmla="*/ 835660 w 1130300"/>
                <a:gd name="connsiteY5" fmla="*/ 670560 h 1181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300" h="1181100">
                  <a:moveTo>
                    <a:pt x="1127760" y="12700"/>
                  </a:moveTo>
                  <a:lnTo>
                    <a:pt x="1127760" y="12700"/>
                  </a:lnTo>
                  <a:lnTo>
                    <a:pt x="547370" y="491490"/>
                  </a:lnTo>
                  <a:lnTo>
                    <a:pt x="12700" y="1169670"/>
                  </a:lnTo>
                  <a:lnTo>
                    <a:pt x="435610" y="1169670"/>
                  </a:lnTo>
                  <a:lnTo>
                    <a:pt x="835660" y="670560"/>
                  </a:lnTo>
                  <a:close/>
                </a:path>
              </a:pathLst>
            </a:custGeom>
            <a:gradFill>
              <a:gsLst>
                <a:gs pos="100000">
                  <a:schemeClr val="accent3">
                    <a:alpha val="20000"/>
                  </a:schemeClr>
                </a:gs>
                <a:gs pos="0">
                  <a:schemeClr val="accent3">
                    <a:alpha val="5000"/>
                  </a:schemeClr>
                </a:gs>
              </a:gsLst>
              <a:lin ang="7440000" scaled="0"/>
            </a:gradFill>
            <a:ln w="12700" cap="flat">
              <a:noFill/>
              <a:prstDash val="solid"/>
              <a:miter/>
            </a:ln>
          </p:spPr>
          <p:txBody>
            <a:bodyPr rtlCol="0" anchor="ctr"/>
            <a:lstStyle/>
            <a:p>
              <a:endParaRPr lang="en-US" noProof="0" dirty="0"/>
            </a:p>
          </p:txBody>
        </p:sp>
        <p:sp>
          <p:nvSpPr>
            <p:cNvPr id="41" name="Freeform: Shape 40">
              <a:extLst>
                <a:ext uri="{FF2B5EF4-FFF2-40B4-BE49-F238E27FC236}">
                  <a16:creationId xmlns:a16="http://schemas.microsoft.com/office/drawing/2014/main" id="{AB869A0C-2A0A-4F44-91DF-7D2812AC06CB}"/>
                </a:ext>
              </a:extLst>
            </p:cNvPr>
            <p:cNvSpPr/>
            <p:nvPr/>
          </p:nvSpPr>
          <p:spPr>
            <a:xfrm>
              <a:off x="-12700" y="492760"/>
              <a:ext cx="2692400" cy="762000"/>
            </a:xfrm>
            <a:custGeom>
              <a:avLst/>
              <a:gdLst>
                <a:gd name="connsiteX0" fmla="*/ 12700 w 2692400"/>
                <a:gd name="connsiteY0" fmla="*/ 429260 h 762000"/>
                <a:gd name="connsiteX1" fmla="*/ 12700 w 2692400"/>
                <a:gd name="connsiteY1" fmla="*/ 759460 h 762000"/>
                <a:gd name="connsiteX2" fmla="*/ 2044700 w 2692400"/>
                <a:gd name="connsiteY2" fmla="*/ 334010 h 762000"/>
                <a:gd name="connsiteX3" fmla="*/ 2689860 w 2692400"/>
                <a:gd name="connsiteY3" fmla="*/ 12700 h 762000"/>
                <a:gd name="connsiteX4" fmla="*/ 2689860 w 2692400"/>
                <a:gd name="connsiteY4" fmla="*/ 12700 h 762000"/>
                <a:gd name="connsiteX5" fmla="*/ 1936750 w 2692400"/>
                <a:gd name="connsiteY5" fmla="*/ 127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762000">
                  <a:moveTo>
                    <a:pt x="12700" y="429260"/>
                  </a:moveTo>
                  <a:lnTo>
                    <a:pt x="12700" y="759460"/>
                  </a:lnTo>
                  <a:lnTo>
                    <a:pt x="2044700" y="334010"/>
                  </a:lnTo>
                  <a:lnTo>
                    <a:pt x="2689860" y="12700"/>
                  </a:lnTo>
                  <a:lnTo>
                    <a:pt x="2689860" y="12700"/>
                  </a:lnTo>
                  <a:lnTo>
                    <a:pt x="1936750" y="12700"/>
                  </a:lnTo>
                  <a:close/>
                </a:path>
              </a:pathLst>
            </a:custGeom>
            <a:gradFill>
              <a:gsLst>
                <a:gs pos="100000">
                  <a:schemeClr val="tx2">
                    <a:alpha val="20000"/>
                  </a:schemeClr>
                </a:gs>
                <a:gs pos="0">
                  <a:schemeClr val="tx2">
                    <a:alpha val="5000"/>
                  </a:schemeClr>
                </a:gs>
              </a:gsLst>
              <a:lin ang="9840000" scaled="0"/>
            </a:gradFill>
            <a:ln w="12700" cap="flat">
              <a:noFill/>
              <a:prstDash val="solid"/>
              <a:miter/>
            </a:ln>
          </p:spPr>
          <p:txBody>
            <a:bodyPr rtlCol="0" anchor="ctr"/>
            <a:lstStyle/>
            <a:p>
              <a:endParaRPr lang="en-US" noProof="0" dirty="0"/>
            </a:p>
          </p:txBody>
        </p:sp>
        <p:sp>
          <p:nvSpPr>
            <p:cNvPr id="36" name="Freeform: Shape 35">
              <a:extLst>
                <a:ext uri="{FF2B5EF4-FFF2-40B4-BE49-F238E27FC236}">
                  <a16:creationId xmlns:a16="http://schemas.microsoft.com/office/drawing/2014/main" id="{863DDEEC-D329-48E8-AB64-F011639C386A}"/>
                </a:ext>
              </a:extLst>
            </p:cNvPr>
            <p:cNvSpPr/>
            <p:nvPr/>
          </p:nvSpPr>
          <p:spPr>
            <a:xfrm>
              <a:off x="7642860" y="-12700"/>
              <a:ext cx="1282700" cy="1231900"/>
            </a:xfrm>
            <a:custGeom>
              <a:avLst/>
              <a:gdLst>
                <a:gd name="connsiteX0" fmla="*/ 12700 w 1282700"/>
                <a:gd name="connsiteY0" fmla="*/ 1226820 h 1231900"/>
                <a:gd name="connsiteX1" fmla="*/ 613410 w 1282700"/>
                <a:gd name="connsiteY1" fmla="*/ 773430 h 1231900"/>
                <a:gd name="connsiteX2" fmla="*/ 1270000 w 1282700"/>
                <a:gd name="connsiteY2" fmla="*/ 12700 h 1231900"/>
                <a:gd name="connsiteX3" fmla="*/ 831850 w 1282700"/>
                <a:gd name="connsiteY3" fmla="*/ 12700 h 1231900"/>
                <a:gd name="connsiteX4" fmla="*/ 334010 w 1282700"/>
                <a:gd name="connsiteY4" fmla="*/ 581660 h 123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2700" h="1231900">
                  <a:moveTo>
                    <a:pt x="12700" y="1226820"/>
                  </a:moveTo>
                  <a:lnTo>
                    <a:pt x="613410" y="773430"/>
                  </a:lnTo>
                  <a:lnTo>
                    <a:pt x="1270000" y="12700"/>
                  </a:lnTo>
                  <a:lnTo>
                    <a:pt x="831850" y="12700"/>
                  </a:lnTo>
                  <a:lnTo>
                    <a:pt x="334010" y="581660"/>
                  </a:lnTo>
                  <a:close/>
                </a:path>
              </a:pathLst>
            </a:custGeom>
            <a:gradFill>
              <a:gsLst>
                <a:gs pos="100000">
                  <a:schemeClr val="bg2">
                    <a:alpha val="20000"/>
                  </a:schemeClr>
                </a:gs>
                <a:gs pos="0">
                  <a:schemeClr val="bg2">
                    <a:alpha val="5000"/>
                  </a:schemeClr>
                </a:gs>
              </a:gsLst>
              <a:lin ang="3120000" scaled="0"/>
            </a:gradFill>
            <a:ln w="12700" cap="flat">
              <a:noFill/>
              <a:prstDash val="solid"/>
              <a:miter/>
            </a:ln>
          </p:spPr>
          <p:txBody>
            <a:bodyPr rtlCol="0" anchor="ctr"/>
            <a:lstStyle/>
            <a:p>
              <a:endParaRPr lang="en-US" noProof="0" dirty="0"/>
            </a:p>
          </p:txBody>
        </p:sp>
        <p:sp>
          <p:nvSpPr>
            <p:cNvPr id="37" name="Freeform: Shape 36">
              <a:extLst>
                <a:ext uri="{FF2B5EF4-FFF2-40B4-BE49-F238E27FC236}">
                  <a16:creationId xmlns:a16="http://schemas.microsoft.com/office/drawing/2014/main" id="{B7B80AAE-AECF-4ED8-AF96-F4934E33F6FD}"/>
                </a:ext>
              </a:extLst>
            </p:cNvPr>
            <p:cNvSpPr/>
            <p:nvPr/>
          </p:nvSpPr>
          <p:spPr>
            <a:xfrm>
              <a:off x="8820150" y="-12700"/>
              <a:ext cx="2349500" cy="1943100"/>
            </a:xfrm>
            <a:custGeom>
              <a:avLst/>
              <a:gdLst>
                <a:gd name="connsiteX0" fmla="*/ 12700 w 2349500"/>
                <a:gd name="connsiteY0" fmla="*/ 1560830 h 1943100"/>
                <a:gd name="connsiteX1" fmla="*/ 1536700 w 2349500"/>
                <a:gd name="connsiteY1" fmla="*/ 1941830 h 1943100"/>
                <a:gd name="connsiteX2" fmla="*/ 2346960 w 2349500"/>
                <a:gd name="connsiteY2" fmla="*/ 68580 h 1943100"/>
                <a:gd name="connsiteX3" fmla="*/ 1965960 w 2349500"/>
                <a:gd name="connsiteY3" fmla="*/ 12700 h 1943100"/>
                <a:gd name="connsiteX4" fmla="*/ 939800 w 2349500"/>
                <a:gd name="connsiteY4" fmla="*/ 12700 h 1943100"/>
                <a:gd name="connsiteX5" fmla="*/ 12700 w 2349500"/>
                <a:gd name="connsiteY5" fmla="*/ 1560830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9500" h="1943100">
                  <a:moveTo>
                    <a:pt x="12700" y="1560830"/>
                  </a:moveTo>
                  <a:cubicBezTo>
                    <a:pt x="12700" y="1560830"/>
                    <a:pt x="1094740" y="1871980"/>
                    <a:pt x="1536700" y="1941830"/>
                  </a:cubicBezTo>
                  <a:cubicBezTo>
                    <a:pt x="2020570" y="1625600"/>
                    <a:pt x="2346960" y="68580"/>
                    <a:pt x="2346960" y="68580"/>
                  </a:cubicBezTo>
                  <a:cubicBezTo>
                    <a:pt x="2346960" y="68580"/>
                    <a:pt x="2222500" y="40640"/>
                    <a:pt x="1965960" y="12700"/>
                  </a:cubicBezTo>
                  <a:lnTo>
                    <a:pt x="939800" y="12700"/>
                  </a:lnTo>
                  <a:cubicBezTo>
                    <a:pt x="664210" y="1154430"/>
                    <a:pt x="12700" y="1560830"/>
                    <a:pt x="12700" y="1560830"/>
                  </a:cubicBezTo>
                  <a:close/>
                </a:path>
              </a:pathLst>
            </a:custGeom>
            <a:gradFill>
              <a:gsLst>
                <a:gs pos="0">
                  <a:schemeClr val="accent3">
                    <a:alpha val="40000"/>
                  </a:schemeClr>
                </a:gs>
                <a:gs pos="100000">
                  <a:schemeClr val="accent3">
                    <a:alpha val="5000"/>
                  </a:schemeClr>
                </a:gs>
              </a:gsLst>
              <a:lin ang="5940000" scaled="0"/>
            </a:gradFill>
            <a:ln w="12700" cap="flat">
              <a:noFill/>
              <a:prstDash val="solid"/>
              <a:miter/>
            </a:ln>
          </p:spPr>
          <p:txBody>
            <a:bodyPr rtlCol="0" anchor="ctr"/>
            <a:lstStyle/>
            <a:p>
              <a:endParaRPr lang="en-US" noProof="0" dirty="0"/>
            </a:p>
          </p:txBody>
        </p:sp>
        <p:sp>
          <p:nvSpPr>
            <p:cNvPr id="39" name="Freeform: Shape 38">
              <a:extLst>
                <a:ext uri="{FF2B5EF4-FFF2-40B4-BE49-F238E27FC236}">
                  <a16:creationId xmlns:a16="http://schemas.microsoft.com/office/drawing/2014/main" id="{DC335455-9900-4BAE-AB3E-1CA284A4BA15}"/>
                </a:ext>
              </a:extLst>
            </p:cNvPr>
            <p:cNvSpPr/>
            <p:nvPr/>
          </p:nvSpPr>
          <p:spPr>
            <a:xfrm>
              <a:off x="7265670" y="5240886"/>
              <a:ext cx="4927600" cy="1193800"/>
            </a:xfrm>
            <a:custGeom>
              <a:avLst/>
              <a:gdLst>
                <a:gd name="connsiteX0" fmla="*/ 204470 w 4927600"/>
                <a:gd name="connsiteY0" fmla="*/ 13105 h 1193800"/>
                <a:gd name="connsiteX1" fmla="*/ 12700 w 4927600"/>
                <a:gd name="connsiteY1" fmla="*/ 786535 h 1193800"/>
                <a:gd name="connsiteX2" fmla="*/ 4923790 w 4927600"/>
                <a:gd name="connsiteY2" fmla="*/ 1181505 h 1193800"/>
                <a:gd name="connsiteX3" fmla="*/ 4923790 w 4927600"/>
                <a:gd name="connsiteY3" fmla="*/ 366164 h 1193800"/>
                <a:gd name="connsiteX4" fmla="*/ 204470 w 4927600"/>
                <a:gd name="connsiteY4" fmla="*/ 13105 h 1193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7600" h="1193800">
                  <a:moveTo>
                    <a:pt x="204470" y="13105"/>
                  </a:moveTo>
                  <a:lnTo>
                    <a:pt x="12700" y="786535"/>
                  </a:lnTo>
                  <a:cubicBezTo>
                    <a:pt x="12700" y="786535"/>
                    <a:pt x="2622550" y="715414"/>
                    <a:pt x="4923790" y="1181505"/>
                  </a:cubicBezTo>
                  <a:lnTo>
                    <a:pt x="4923790" y="366164"/>
                  </a:lnTo>
                  <a:cubicBezTo>
                    <a:pt x="2410461" y="-13565"/>
                    <a:pt x="204470" y="13105"/>
                    <a:pt x="204470" y="13105"/>
                  </a:cubicBezTo>
                  <a:close/>
                </a:path>
              </a:pathLst>
            </a:custGeom>
            <a:gradFill>
              <a:gsLst>
                <a:gs pos="100000">
                  <a:schemeClr val="tx2">
                    <a:alpha val="40000"/>
                  </a:schemeClr>
                </a:gs>
                <a:gs pos="0">
                  <a:schemeClr val="tx2">
                    <a:alpha val="5000"/>
                  </a:schemeClr>
                </a:gs>
              </a:gsLst>
              <a:lin ang="900000" scaled="0"/>
            </a:gradFill>
            <a:ln w="12700" cap="flat">
              <a:noFill/>
              <a:prstDash val="solid"/>
              <a:miter/>
            </a:ln>
          </p:spPr>
          <p:txBody>
            <a:bodyPr rtlCol="0" anchor="ctr"/>
            <a:lstStyle/>
            <a:p>
              <a:endParaRPr lang="en-US" noProof="0" dirty="0"/>
            </a:p>
          </p:txBody>
        </p:sp>
        <p:sp>
          <p:nvSpPr>
            <p:cNvPr id="26" name="Freeform: Shape 25">
              <a:extLst>
                <a:ext uri="{FF2B5EF4-FFF2-40B4-BE49-F238E27FC236}">
                  <a16:creationId xmlns:a16="http://schemas.microsoft.com/office/drawing/2014/main" id="{7997994A-3EFC-4653-B5D9-345ADEF9A1E8}"/>
                </a:ext>
              </a:extLst>
            </p:cNvPr>
            <p:cNvSpPr/>
            <p:nvPr/>
          </p:nvSpPr>
          <p:spPr>
            <a:xfrm>
              <a:off x="0" y="4398010"/>
              <a:ext cx="6605059" cy="2459990"/>
            </a:xfrm>
            <a:custGeom>
              <a:avLst/>
              <a:gdLst>
                <a:gd name="connsiteX0" fmla="*/ 6399530 w 6616700"/>
                <a:gd name="connsiteY0" fmla="*/ 12700 h 2476500"/>
                <a:gd name="connsiteX1" fmla="*/ 12700 w 6616700"/>
                <a:gd name="connsiteY1" fmla="*/ 1666240 h 2476500"/>
                <a:gd name="connsiteX2" fmla="*/ 12700 w 6616700"/>
                <a:gd name="connsiteY2" fmla="*/ 2472690 h 2476500"/>
                <a:gd name="connsiteX3" fmla="*/ 1996440 w 6616700"/>
                <a:gd name="connsiteY3" fmla="*/ 2472690 h 2476500"/>
                <a:gd name="connsiteX4" fmla="*/ 6606540 w 6616700"/>
                <a:gd name="connsiteY4" fmla="*/ 1192530 h 2476500"/>
                <a:gd name="connsiteX5" fmla="*/ 6399530 w 6616700"/>
                <a:gd name="connsiteY5" fmla="*/ 12700 h 247650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57391 h 2459990"/>
                <a:gd name="connsiteX5" fmla="*/ 6386830 w 6605059"/>
                <a:gd name="connsiteY5" fmla="*/ 0 h 245999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48976 h 2459990"/>
                <a:gd name="connsiteX5" fmla="*/ 6386830 w 6605059"/>
                <a:gd name="connsiteY5" fmla="*/ 0 h 2459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5059" h="2459990">
                  <a:moveTo>
                    <a:pt x="6386830" y="0"/>
                  </a:moveTo>
                  <a:cubicBezTo>
                    <a:pt x="2965450" y="420370"/>
                    <a:pt x="524510" y="1424940"/>
                    <a:pt x="0" y="1653540"/>
                  </a:cubicBezTo>
                  <a:lnTo>
                    <a:pt x="0" y="2459990"/>
                  </a:lnTo>
                  <a:lnTo>
                    <a:pt x="1983740" y="2459990"/>
                  </a:lnTo>
                  <a:cubicBezTo>
                    <a:pt x="3195320" y="2000250"/>
                    <a:pt x="4846109" y="1442346"/>
                    <a:pt x="6605059" y="1148976"/>
                  </a:cubicBezTo>
                  <a:cubicBezTo>
                    <a:pt x="6526319" y="682886"/>
                    <a:pt x="6478270" y="457200"/>
                    <a:pt x="6386830" y="0"/>
                  </a:cubicBezTo>
                  <a:close/>
                </a:path>
              </a:pathLst>
            </a:custGeom>
            <a:gradFill>
              <a:gsLst>
                <a:gs pos="100000">
                  <a:schemeClr val="bg2">
                    <a:alpha val="40000"/>
                  </a:schemeClr>
                </a:gs>
                <a:gs pos="0">
                  <a:schemeClr val="accent5">
                    <a:alpha val="5000"/>
                  </a:schemeClr>
                </a:gs>
              </a:gsLst>
              <a:lin ang="540000" scaled="0"/>
            </a:gradFill>
            <a:ln w="1270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id="{F2CC930F-B5EF-486A-A896-75D6B8DDAD09}"/>
                </a:ext>
              </a:extLst>
            </p:cNvPr>
            <p:cNvSpPr/>
            <p:nvPr/>
          </p:nvSpPr>
          <p:spPr>
            <a:xfrm>
              <a:off x="-12700" y="741680"/>
              <a:ext cx="6629400" cy="5981700"/>
            </a:xfrm>
            <a:custGeom>
              <a:avLst/>
              <a:gdLst>
                <a:gd name="connsiteX0" fmla="*/ 5783580 w 6629400"/>
                <a:gd name="connsiteY0" fmla="*/ 12700 h 5981700"/>
                <a:gd name="connsiteX1" fmla="*/ 12700 w 6629400"/>
                <a:gd name="connsiteY1" fmla="*/ 1029970 h 5981700"/>
                <a:gd name="connsiteX2" fmla="*/ 12700 w 6629400"/>
                <a:gd name="connsiteY2" fmla="*/ 5971540 h 5981700"/>
                <a:gd name="connsiteX3" fmla="*/ 6620510 w 6629400"/>
                <a:gd name="connsiteY3" fmla="*/ 4806950 h 5981700"/>
              </a:gdLst>
              <a:ahLst/>
              <a:cxnLst>
                <a:cxn ang="0">
                  <a:pos x="connsiteX0" y="connsiteY0"/>
                </a:cxn>
                <a:cxn ang="0">
                  <a:pos x="connsiteX1" y="connsiteY1"/>
                </a:cxn>
                <a:cxn ang="0">
                  <a:pos x="connsiteX2" y="connsiteY2"/>
                </a:cxn>
                <a:cxn ang="0">
                  <a:pos x="connsiteX3" y="connsiteY3"/>
                </a:cxn>
              </a:cxnLst>
              <a:rect l="l" t="t" r="r" b="b"/>
              <a:pathLst>
                <a:path w="6629400" h="5981700">
                  <a:moveTo>
                    <a:pt x="5783580" y="12700"/>
                  </a:moveTo>
                  <a:lnTo>
                    <a:pt x="12700" y="1029970"/>
                  </a:lnTo>
                  <a:lnTo>
                    <a:pt x="12700" y="5971540"/>
                  </a:lnTo>
                  <a:lnTo>
                    <a:pt x="6620510" y="4806950"/>
                  </a:lnTo>
                  <a:close/>
                </a:path>
              </a:pathLst>
            </a:custGeom>
            <a:gradFill flip="none" rotWithShape="1">
              <a:gsLst>
                <a:gs pos="0">
                  <a:schemeClr val="bg2"/>
                </a:gs>
                <a:gs pos="100000">
                  <a:schemeClr val="accent5"/>
                </a:gs>
              </a:gsLst>
              <a:lin ang="2700000" scaled="0"/>
              <a:tileRect/>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791B94BC-A2EC-4D50-B423-764E53B13BE7}"/>
                </a:ext>
              </a:extLst>
            </p:cNvPr>
            <p:cNvSpPr/>
            <p:nvPr/>
          </p:nvSpPr>
          <p:spPr>
            <a:xfrm>
              <a:off x="7533640" y="-12700"/>
              <a:ext cx="1676400" cy="1549400"/>
            </a:xfrm>
            <a:custGeom>
              <a:avLst/>
              <a:gdLst>
                <a:gd name="connsiteX0" fmla="*/ 1123950 w 1676400"/>
                <a:gd name="connsiteY0" fmla="*/ 12700 h 1549400"/>
                <a:gd name="connsiteX1" fmla="*/ 12700 w 1676400"/>
                <a:gd name="connsiteY1" fmla="*/ 1268730 h 1549400"/>
                <a:gd name="connsiteX2" fmla="*/ 320040 w 1676400"/>
                <a:gd name="connsiteY2" fmla="*/ 1541780 h 1549400"/>
                <a:gd name="connsiteX3" fmla="*/ 1672590 w 1676400"/>
                <a:gd name="connsiteY3" fmla="*/ 12700 h 1549400"/>
              </a:gdLst>
              <a:ahLst/>
              <a:cxnLst>
                <a:cxn ang="0">
                  <a:pos x="connsiteX0" y="connsiteY0"/>
                </a:cxn>
                <a:cxn ang="0">
                  <a:pos x="connsiteX1" y="connsiteY1"/>
                </a:cxn>
                <a:cxn ang="0">
                  <a:pos x="connsiteX2" y="connsiteY2"/>
                </a:cxn>
                <a:cxn ang="0">
                  <a:pos x="connsiteX3" y="connsiteY3"/>
                </a:cxn>
              </a:cxnLst>
              <a:rect l="l" t="t" r="r" b="b"/>
              <a:pathLst>
                <a:path w="1676400" h="1549400">
                  <a:moveTo>
                    <a:pt x="1123950" y="12700"/>
                  </a:moveTo>
                  <a:lnTo>
                    <a:pt x="12700" y="1268730"/>
                  </a:lnTo>
                  <a:lnTo>
                    <a:pt x="320040" y="1541780"/>
                  </a:lnTo>
                  <a:lnTo>
                    <a:pt x="1672590" y="12700"/>
                  </a:lnTo>
                  <a:close/>
                </a:path>
              </a:pathLst>
            </a:custGeom>
            <a:blipFill>
              <a:blip r:embed="rId2"/>
              <a:srcRect/>
              <a:stretch>
                <a:fillRect l="8684" t="-98206" r="-65455" b="7644"/>
              </a:stretch>
            </a:blipFill>
            <a:ln w="12700"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5D578B85-2A30-4840-8B68-DDDE2A2DF6B6}"/>
                </a:ext>
              </a:extLst>
            </p:cNvPr>
            <p:cNvSpPr/>
            <p:nvPr/>
          </p:nvSpPr>
          <p:spPr>
            <a:xfrm>
              <a:off x="-12700" y="431800"/>
              <a:ext cx="2921000" cy="1041400"/>
            </a:xfrm>
            <a:custGeom>
              <a:avLst/>
              <a:gdLst>
                <a:gd name="connsiteX0" fmla="*/ 12700 w 2921000"/>
                <a:gd name="connsiteY0" fmla="*/ 1031240 h 1041400"/>
                <a:gd name="connsiteX1" fmla="*/ 2912110 w 2921000"/>
                <a:gd name="connsiteY1" fmla="*/ 415290 h 1041400"/>
                <a:gd name="connsiteX2" fmla="*/ 2827020 w 2921000"/>
                <a:gd name="connsiteY2" fmla="*/ 12700 h 1041400"/>
                <a:gd name="connsiteX3" fmla="*/ 12700 w 2921000"/>
                <a:gd name="connsiteY3" fmla="*/ 610870 h 1041400"/>
              </a:gdLst>
              <a:ahLst/>
              <a:cxnLst>
                <a:cxn ang="0">
                  <a:pos x="connsiteX0" y="connsiteY0"/>
                </a:cxn>
                <a:cxn ang="0">
                  <a:pos x="connsiteX1" y="connsiteY1"/>
                </a:cxn>
                <a:cxn ang="0">
                  <a:pos x="connsiteX2" y="connsiteY2"/>
                </a:cxn>
                <a:cxn ang="0">
                  <a:pos x="connsiteX3" y="connsiteY3"/>
                </a:cxn>
              </a:cxnLst>
              <a:rect l="l" t="t" r="r" b="b"/>
              <a:pathLst>
                <a:path w="2921000" h="1041400">
                  <a:moveTo>
                    <a:pt x="12700" y="1031240"/>
                  </a:moveTo>
                  <a:lnTo>
                    <a:pt x="2912110" y="415290"/>
                  </a:lnTo>
                  <a:lnTo>
                    <a:pt x="2827020" y="12700"/>
                  </a:lnTo>
                  <a:lnTo>
                    <a:pt x="12700" y="610870"/>
                  </a:lnTo>
                  <a:close/>
                </a:path>
              </a:pathLst>
            </a:custGeom>
            <a:blipFill>
              <a:blip r:embed="rId3"/>
              <a:srcRect/>
              <a:stretch>
                <a:fillRect l="-32063" t="15838" r="1073" b="-15838"/>
              </a:stretch>
            </a:blipFill>
            <a:ln w="12700"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9E87D68E-7B06-4D4A-BAE3-650770DBFBE6}"/>
                </a:ext>
              </a:extLst>
            </p:cNvPr>
            <p:cNvSpPr/>
            <p:nvPr/>
          </p:nvSpPr>
          <p:spPr>
            <a:xfrm>
              <a:off x="5916930" y="5568950"/>
              <a:ext cx="1358900" cy="1295400"/>
            </a:xfrm>
            <a:custGeom>
              <a:avLst/>
              <a:gdLst>
                <a:gd name="connsiteX0" fmla="*/ 12700 w 1358900"/>
                <a:gd name="connsiteY0" fmla="*/ 1289050 h 1295400"/>
                <a:gd name="connsiteX1" fmla="*/ 538480 w 1358900"/>
                <a:gd name="connsiteY1" fmla="*/ 1289050 h 1295400"/>
                <a:gd name="connsiteX2" fmla="*/ 1350010 w 1358900"/>
                <a:gd name="connsiteY2" fmla="*/ 269240 h 1295400"/>
                <a:gd name="connsiteX3" fmla="*/ 1028700 w 1358900"/>
                <a:gd name="connsiteY3" fmla="*/ 12700 h 1295400"/>
              </a:gdLst>
              <a:ahLst/>
              <a:cxnLst>
                <a:cxn ang="0">
                  <a:pos x="connsiteX0" y="connsiteY0"/>
                </a:cxn>
                <a:cxn ang="0">
                  <a:pos x="connsiteX1" y="connsiteY1"/>
                </a:cxn>
                <a:cxn ang="0">
                  <a:pos x="connsiteX2" y="connsiteY2"/>
                </a:cxn>
                <a:cxn ang="0">
                  <a:pos x="connsiteX3" y="connsiteY3"/>
                </a:cxn>
              </a:cxnLst>
              <a:rect l="l" t="t" r="r" b="b"/>
              <a:pathLst>
                <a:path w="1358900" h="1295400">
                  <a:moveTo>
                    <a:pt x="12700" y="1289050"/>
                  </a:moveTo>
                  <a:lnTo>
                    <a:pt x="538480" y="1289050"/>
                  </a:lnTo>
                  <a:lnTo>
                    <a:pt x="1350010" y="269240"/>
                  </a:lnTo>
                  <a:lnTo>
                    <a:pt x="1028700" y="12700"/>
                  </a:lnTo>
                  <a:close/>
                </a:path>
              </a:pathLst>
            </a:custGeom>
            <a:blipFill>
              <a:blip r:embed="rId4"/>
              <a:srcRect/>
              <a:stretch>
                <a:fillRect l="-121206" t="11183" r="13010" b="-182361"/>
              </a:stretch>
            </a:blipFill>
            <a:ln w="12700" cap="flat">
              <a:noFill/>
              <a:prstDash val="solid"/>
              <a:miter/>
            </a:ln>
          </p:spPr>
          <p:txBody>
            <a:bodyPr rtlCol="0" anchor="ctr"/>
            <a:lstStyle/>
            <a:p>
              <a:endParaRPr lang="en-US" noProof="0" dirty="0"/>
            </a:p>
          </p:txBody>
        </p:sp>
        <p:sp>
          <p:nvSpPr>
            <p:cNvPr id="31" name="Freeform: Shape 30">
              <a:extLst>
                <a:ext uri="{FF2B5EF4-FFF2-40B4-BE49-F238E27FC236}">
                  <a16:creationId xmlns:a16="http://schemas.microsoft.com/office/drawing/2014/main" id="{70744E0D-4320-4203-ABA0-DC9D0B329E16}"/>
                </a:ext>
              </a:extLst>
            </p:cNvPr>
            <p:cNvSpPr/>
            <p:nvPr/>
          </p:nvSpPr>
          <p:spPr>
            <a:xfrm>
              <a:off x="7754620" y="4657090"/>
              <a:ext cx="4445000" cy="1765300"/>
            </a:xfrm>
            <a:custGeom>
              <a:avLst/>
              <a:gdLst>
                <a:gd name="connsiteX0" fmla="*/ 187961 w 4445000"/>
                <a:gd name="connsiteY0" fmla="*/ 12700 h 1765300"/>
                <a:gd name="connsiteX1" fmla="*/ 12700 w 4445000"/>
                <a:gd name="connsiteY1" fmla="*/ 859790 h 1765300"/>
                <a:gd name="connsiteX2" fmla="*/ 4434840 w 4445000"/>
                <a:gd name="connsiteY2" fmla="*/ 1753870 h 1765300"/>
                <a:gd name="connsiteX3" fmla="*/ 4434840 w 4445000"/>
                <a:gd name="connsiteY3" fmla="*/ 871220 h 1765300"/>
              </a:gdLst>
              <a:ahLst/>
              <a:cxnLst>
                <a:cxn ang="0">
                  <a:pos x="connsiteX0" y="connsiteY0"/>
                </a:cxn>
                <a:cxn ang="0">
                  <a:pos x="connsiteX1" y="connsiteY1"/>
                </a:cxn>
                <a:cxn ang="0">
                  <a:pos x="connsiteX2" y="connsiteY2"/>
                </a:cxn>
                <a:cxn ang="0">
                  <a:pos x="connsiteX3" y="connsiteY3"/>
                </a:cxn>
              </a:cxnLst>
              <a:rect l="l" t="t" r="r" b="b"/>
              <a:pathLst>
                <a:path w="4445000" h="1765300">
                  <a:moveTo>
                    <a:pt x="187961" y="12700"/>
                  </a:moveTo>
                  <a:lnTo>
                    <a:pt x="12700" y="859790"/>
                  </a:lnTo>
                  <a:lnTo>
                    <a:pt x="4434840" y="1753870"/>
                  </a:lnTo>
                  <a:lnTo>
                    <a:pt x="4434840" y="871220"/>
                  </a:lnTo>
                  <a:close/>
                </a:path>
              </a:pathLst>
            </a:custGeom>
            <a:gradFill>
              <a:gsLst>
                <a:gs pos="100000">
                  <a:schemeClr val="tx1"/>
                </a:gs>
                <a:gs pos="0">
                  <a:schemeClr val="tx2"/>
                </a:gs>
              </a:gsLst>
              <a:lin ang="900000" scaled="0"/>
            </a:gradFill>
            <a:ln w="12700" cap="flat">
              <a:noFill/>
              <a:prstDash val="solid"/>
              <a:miter/>
            </a:ln>
          </p:spPr>
          <p:txBody>
            <a:bodyPr rtlCol="0" anchor="ctr"/>
            <a:lstStyle/>
            <a:p>
              <a:endParaRPr lang="en-US" noProof="0" dirty="0"/>
            </a:p>
          </p:txBody>
        </p:sp>
        <p:sp>
          <p:nvSpPr>
            <p:cNvPr id="32" name="Freeform: Shape 31">
              <a:extLst>
                <a:ext uri="{FF2B5EF4-FFF2-40B4-BE49-F238E27FC236}">
                  <a16:creationId xmlns:a16="http://schemas.microsoft.com/office/drawing/2014/main" id="{388CFBA9-D870-41CC-A059-97970304A115}"/>
                </a:ext>
              </a:extLst>
            </p:cNvPr>
            <p:cNvSpPr/>
            <p:nvPr/>
          </p:nvSpPr>
          <p:spPr>
            <a:xfrm>
              <a:off x="6718300" y="1951990"/>
              <a:ext cx="5473700" cy="3289300"/>
            </a:xfrm>
            <a:custGeom>
              <a:avLst/>
              <a:gdLst>
                <a:gd name="connsiteX0" fmla="*/ 5471160 w 5473700"/>
                <a:gd name="connsiteY0" fmla="*/ 1239520 h 3289300"/>
                <a:gd name="connsiteX1" fmla="*/ 513080 w 5473700"/>
                <a:gd name="connsiteY1" fmla="*/ 12700 h 3289300"/>
                <a:gd name="connsiteX2" fmla="*/ 12700 w 5473700"/>
                <a:gd name="connsiteY2" fmla="*/ 1934210 h 3289300"/>
                <a:gd name="connsiteX3" fmla="*/ 5471160 w 5473700"/>
                <a:gd name="connsiteY3" fmla="*/ 3285490 h 3289300"/>
              </a:gdLst>
              <a:ahLst/>
              <a:cxnLst>
                <a:cxn ang="0">
                  <a:pos x="connsiteX0" y="connsiteY0"/>
                </a:cxn>
                <a:cxn ang="0">
                  <a:pos x="connsiteX1" y="connsiteY1"/>
                </a:cxn>
                <a:cxn ang="0">
                  <a:pos x="connsiteX2" y="connsiteY2"/>
                </a:cxn>
                <a:cxn ang="0">
                  <a:pos x="connsiteX3" y="connsiteY3"/>
                </a:cxn>
              </a:cxnLst>
              <a:rect l="l" t="t" r="r" b="b"/>
              <a:pathLst>
                <a:path w="5473700" h="3289300">
                  <a:moveTo>
                    <a:pt x="5471160" y="1239520"/>
                  </a:moveTo>
                  <a:lnTo>
                    <a:pt x="513080" y="12700"/>
                  </a:lnTo>
                  <a:lnTo>
                    <a:pt x="12700" y="1934210"/>
                  </a:lnTo>
                  <a:lnTo>
                    <a:pt x="5471160" y="3285490"/>
                  </a:lnTo>
                  <a:close/>
                </a:path>
              </a:pathLst>
            </a:custGeom>
            <a:gradFill>
              <a:gsLst>
                <a:gs pos="100000">
                  <a:schemeClr val="accent2"/>
                </a:gs>
                <a:gs pos="0">
                  <a:schemeClr val="accent1"/>
                </a:gs>
              </a:gsLst>
              <a:lin ang="10440000" scaled="0"/>
            </a:gradFill>
            <a:ln w="12700"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6A242F88-3014-41DD-BA5C-BEE53C5FBC5C}"/>
                </a:ext>
              </a:extLst>
            </p:cNvPr>
            <p:cNvSpPr/>
            <p:nvPr/>
          </p:nvSpPr>
          <p:spPr>
            <a:xfrm>
              <a:off x="-12700" y="1065530"/>
              <a:ext cx="6286500" cy="5397500"/>
            </a:xfrm>
            <a:custGeom>
              <a:avLst/>
              <a:gdLst>
                <a:gd name="connsiteX0" fmla="*/ 12700 w 6286500"/>
                <a:gd name="connsiteY0" fmla="*/ 1008380 h 5397500"/>
                <a:gd name="connsiteX1" fmla="*/ 12700 w 6286500"/>
                <a:gd name="connsiteY1" fmla="*/ 1046480 h 5397500"/>
                <a:gd name="connsiteX2" fmla="*/ 5509260 w 6286500"/>
                <a:gd name="connsiteY2" fmla="*/ 57150 h 5397500"/>
                <a:gd name="connsiteX3" fmla="*/ 6238240 w 6286500"/>
                <a:gd name="connsiteY3" fmla="*/ 4236720 h 5397500"/>
                <a:gd name="connsiteX4" fmla="*/ 12700 w 6286500"/>
                <a:gd name="connsiteY4" fmla="*/ 5356860 h 5397500"/>
                <a:gd name="connsiteX5" fmla="*/ 12700 w 6286500"/>
                <a:gd name="connsiteY5" fmla="*/ 5394960 h 5397500"/>
                <a:gd name="connsiteX6" fmla="*/ 6263640 w 6286500"/>
                <a:gd name="connsiteY6" fmla="*/ 4271010 h 5397500"/>
                <a:gd name="connsiteX7" fmla="*/ 6282690 w 6286500"/>
                <a:gd name="connsiteY7" fmla="*/ 4267200 h 5397500"/>
                <a:gd name="connsiteX8" fmla="*/ 5541010 w 6286500"/>
                <a:gd name="connsiteY8" fmla="*/ 12700 h 539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6500" h="5397500">
                  <a:moveTo>
                    <a:pt x="12700" y="1008380"/>
                  </a:moveTo>
                  <a:lnTo>
                    <a:pt x="12700" y="1046480"/>
                  </a:lnTo>
                  <a:lnTo>
                    <a:pt x="5509260" y="57150"/>
                  </a:lnTo>
                  <a:lnTo>
                    <a:pt x="6238240" y="4236720"/>
                  </a:lnTo>
                  <a:lnTo>
                    <a:pt x="12700" y="5356860"/>
                  </a:lnTo>
                  <a:lnTo>
                    <a:pt x="12700" y="5394960"/>
                  </a:lnTo>
                  <a:lnTo>
                    <a:pt x="6263640" y="4271010"/>
                  </a:lnTo>
                  <a:lnTo>
                    <a:pt x="6282690" y="4267200"/>
                  </a:lnTo>
                  <a:lnTo>
                    <a:pt x="5541010" y="12700"/>
                  </a:lnTo>
                  <a:close/>
                </a:path>
              </a:pathLst>
            </a:custGeom>
            <a:solidFill>
              <a:schemeClr val="bg1"/>
            </a:solidFill>
            <a:ln w="12700" cap="flat">
              <a:noFill/>
              <a:prstDash val="solid"/>
              <a:miter/>
            </a:ln>
          </p:spPr>
          <p:txBody>
            <a:bodyPr rtlCol="0" anchor="ctr"/>
            <a:lstStyle/>
            <a:p>
              <a:endParaRPr lang="en-US" noProof="0" dirty="0"/>
            </a:p>
          </p:txBody>
        </p:sp>
        <p:sp>
          <p:nvSpPr>
            <p:cNvPr id="35" name="Freeform: Shape 34">
              <a:extLst>
                <a:ext uri="{FF2B5EF4-FFF2-40B4-BE49-F238E27FC236}">
                  <a16:creationId xmlns:a16="http://schemas.microsoft.com/office/drawing/2014/main" id="{0253D3E1-4DA1-48D6-AC1F-7C97914E3B63}"/>
                </a:ext>
              </a:extLst>
            </p:cNvPr>
            <p:cNvSpPr/>
            <p:nvPr/>
          </p:nvSpPr>
          <p:spPr>
            <a:xfrm>
              <a:off x="9467850" y="-12700"/>
              <a:ext cx="1727200" cy="1714500"/>
            </a:xfrm>
            <a:custGeom>
              <a:avLst/>
              <a:gdLst>
                <a:gd name="connsiteX0" fmla="*/ 1355090 w 1727200"/>
                <a:gd name="connsiteY0" fmla="*/ 1706880 h 1714500"/>
                <a:gd name="connsiteX1" fmla="*/ 1719580 w 1727200"/>
                <a:gd name="connsiteY1" fmla="*/ 12700 h 1714500"/>
                <a:gd name="connsiteX2" fmla="*/ 314960 w 1727200"/>
                <a:gd name="connsiteY2" fmla="*/ 12700 h 1714500"/>
                <a:gd name="connsiteX3" fmla="*/ 12700 w 1727200"/>
                <a:gd name="connsiteY3" fmla="*/ 1413510 h 1714500"/>
              </a:gdLst>
              <a:ahLst/>
              <a:cxnLst>
                <a:cxn ang="0">
                  <a:pos x="connsiteX0" y="connsiteY0"/>
                </a:cxn>
                <a:cxn ang="0">
                  <a:pos x="connsiteX1" y="connsiteY1"/>
                </a:cxn>
                <a:cxn ang="0">
                  <a:pos x="connsiteX2" y="connsiteY2"/>
                </a:cxn>
                <a:cxn ang="0">
                  <a:pos x="connsiteX3" y="connsiteY3"/>
                </a:cxn>
              </a:cxnLst>
              <a:rect l="l" t="t" r="r" b="b"/>
              <a:pathLst>
                <a:path w="1727200" h="1714500">
                  <a:moveTo>
                    <a:pt x="1355090" y="1706880"/>
                  </a:moveTo>
                  <a:lnTo>
                    <a:pt x="1719580" y="12700"/>
                  </a:lnTo>
                  <a:lnTo>
                    <a:pt x="314960" y="12700"/>
                  </a:lnTo>
                  <a:lnTo>
                    <a:pt x="12700" y="1413510"/>
                  </a:lnTo>
                  <a:close/>
                </a:path>
              </a:pathLst>
            </a:custGeom>
            <a:gradFill>
              <a:gsLst>
                <a:gs pos="100000">
                  <a:schemeClr val="accent3"/>
                </a:gs>
                <a:gs pos="0">
                  <a:schemeClr val="accent6"/>
                </a:gs>
              </a:gsLst>
              <a:lin ang="5940000" scaled="0"/>
            </a:gradFill>
            <a:ln w="12700" cap="flat">
              <a:noFill/>
              <a:prstDash val="solid"/>
              <a:miter/>
            </a:ln>
          </p:spPr>
          <p:txBody>
            <a:bodyPr rtlCol="0" anchor="ctr"/>
            <a:lstStyle/>
            <a:p>
              <a:endParaRPr lang="en-US" noProof="0" dirty="0"/>
            </a:p>
          </p:txBody>
        </p:sp>
      </p:grpSp>
      <p:sp>
        <p:nvSpPr>
          <p:cNvPr id="3" name="Subtitle 2">
            <a:extLst>
              <a:ext uri="{FF2B5EF4-FFF2-40B4-BE49-F238E27FC236}">
                <a16:creationId xmlns:a16="http://schemas.microsoft.com/office/drawing/2014/main" id="{14E79CE3-6B36-4090-99A1-F1D0E79B4276}"/>
              </a:ext>
            </a:extLst>
          </p:cNvPr>
          <p:cNvSpPr>
            <a:spLocks noGrp="1"/>
          </p:cNvSpPr>
          <p:nvPr>
            <p:ph type="subTitle" idx="1" hasCustomPrompt="1"/>
          </p:nvPr>
        </p:nvSpPr>
        <p:spPr>
          <a:xfrm rot="720000">
            <a:off x="8126323" y="5127866"/>
            <a:ext cx="3963590" cy="858767"/>
          </a:xfrm>
        </p:spPr>
        <p:txBody>
          <a:bodyPr anchor="ctr" anchorCtr="0">
            <a:norm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a:t>
            </a:r>
          </a:p>
        </p:txBody>
      </p:sp>
      <p:sp>
        <p:nvSpPr>
          <p:cNvPr id="42" name="Picture Placeholder 26">
            <a:extLst>
              <a:ext uri="{FF2B5EF4-FFF2-40B4-BE49-F238E27FC236}">
                <a16:creationId xmlns:a16="http://schemas.microsoft.com/office/drawing/2014/main" id="{C109A47C-99A8-42F1-AF6B-F5CB08E6BC97}"/>
              </a:ext>
            </a:extLst>
          </p:cNvPr>
          <p:cNvSpPr>
            <a:spLocks noGrp="1"/>
          </p:cNvSpPr>
          <p:nvPr>
            <p:ph type="pic" sz="quarter" idx="15"/>
          </p:nvPr>
        </p:nvSpPr>
        <p:spPr>
          <a:xfrm>
            <a:off x="90" y="1115082"/>
            <a:ext cx="6230657" cy="5314602"/>
          </a:xfrm>
          <a:custGeom>
            <a:avLst/>
            <a:gdLst>
              <a:gd name="connsiteX0" fmla="*/ 0 w 5738813"/>
              <a:gd name="connsiteY0" fmla="*/ 5403850 h 5403850"/>
              <a:gd name="connsiteX1" fmla="*/ 1350963 w 5738813"/>
              <a:gd name="connsiteY1" fmla="*/ 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38813"/>
              <a:gd name="connsiteY0" fmla="*/ 5403850 h 5403850"/>
              <a:gd name="connsiteX1" fmla="*/ 11560 w 5738813"/>
              <a:gd name="connsiteY1" fmla="*/ 644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46572"/>
              <a:gd name="connsiteY0" fmla="*/ 5397410 h 5397410"/>
              <a:gd name="connsiteX1" fmla="*/ 11560 w 5746572"/>
              <a:gd name="connsiteY1" fmla="*/ 0 h 5397410"/>
              <a:gd name="connsiteX2" fmla="*/ 5746572 w 5746572"/>
              <a:gd name="connsiteY2" fmla="*/ 6439 h 5397410"/>
              <a:gd name="connsiteX3" fmla="*/ 5738813 w 5746572"/>
              <a:gd name="connsiteY3" fmla="*/ 5397410 h 5397410"/>
              <a:gd name="connsiteX4" fmla="*/ 0 w 5746572"/>
              <a:gd name="connsiteY4" fmla="*/ 5397410 h 5397410"/>
              <a:gd name="connsiteX0" fmla="*/ 0 w 6092996"/>
              <a:gd name="connsiteY0" fmla="*/ 5397410 h 5397410"/>
              <a:gd name="connsiteX1" fmla="*/ 11560 w 6092996"/>
              <a:gd name="connsiteY1" fmla="*/ 0 h 5397410"/>
              <a:gd name="connsiteX2" fmla="*/ 5746572 w 6092996"/>
              <a:gd name="connsiteY2" fmla="*/ 6439 h 5397410"/>
              <a:gd name="connsiteX3" fmla="*/ 6092982 w 6092996"/>
              <a:gd name="connsiteY3" fmla="*/ 4940210 h 5397410"/>
              <a:gd name="connsiteX4" fmla="*/ 0 w 6092996"/>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408602 h 5408602"/>
              <a:gd name="connsiteX1" fmla="*/ 11560 w 6092982"/>
              <a:gd name="connsiteY1" fmla="*/ 0 h 5408602"/>
              <a:gd name="connsiteX2" fmla="*/ 5746572 w 6092982"/>
              <a:gd name="connsiteY2" fmla="*/ 6439 h 5408602"/>
              <a:gd name="connsiteX3" fmla="*/ 6092982 w 6092982"/>
              <a:gd name="connsiteY3" fmla="*/ 4940210 h 5408602"/>
              <a:gd name="connsiteX4" fmla="*/ 0 w 6092982"/>
              <a:gd name="connsiteY4" fmla="*/ 5408602 h 5408602"/>
              <a:gd name="connsiteX0" fmla="*/ 0 w 6065273"/>
              <a:gd name="connsiteY0" fmla="*/ 5408602 h 5408602"/>
              <a:gd name="connsiteX1" fmla="*/ 11560 w 6065273"/>
              <a:gd name="connsiteY1" fmla="*/ 0 h 5408602"/>
              <a:gd name="connsiteX2" fmla="*/ 5746572 w 6065273"/>
              <a:gd name="connsiteY2" fmla="*/ 6439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12034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841 h 5408602"/>
              <a:gd name="connsiteX3" fmla="*/ 6065273 w 6065273"/>
              <a:gd name="connsiteY3" fmla="*/ 4979386 h 5408602"/>
              <a:gd name="connsiteX4" fmla="*/ 0 w 6065273"/>
              <a:gd name="connsiteY4" fmla="*/ 5408602 h 5408602"/>
              <a:gd name="connsiteX0" fmla="*/ 693 w 6065966"/>
              <a:gd name="connsiteY0" fmla="*/ 5408602 h 5408602"/>
              <a:gd name="connsiteX1" fmla="*/ 1170 w 6065966"/>
              <a:gd name="connsiteY1" fmla="*/ 0 h 5408602"/>
              <a:gd name="connsiteX2" fmla="*/ 5725098 w 6065966"/>
              <a:gd name="connsiteY2" fmla="*/ 841 h 5408602"/>
              <a:gd name="connsiteX3" fmla="*/ 6065966 w 6065966"/>
              <a:gd name="connsiteY3" fmla="*/ 4979386 h 5408602"/>
              <a:gd name="connsiteX4" fmla="*/ 693 w 6065966"/>
              <a:gd name="connsiteY4" fmla="*/ 5408602 h 5408602"/>
              <a:gd name="connsiteX0" fmla="*/ 693 w 6218366"/>
              <a:gd name="connsiteY0" fmla="*/ 5408602 h 5408602"/>
              <a:gd name="connsiteX1" fmla="*/ 1170 w 6218366"/>
              <a:gd name="connsiteY1" fmla="*/ 0 h 5408602"/>
              <a:gd name="connsiteX2" fmla="*/ 5725098 w 6218366"/>
              <a:gd name="connsiteY2" fmla="*/ 841 h 5408602"/>
              <a:gd name="connsiteX3" fmla="*/ 6218366 w 6218366"/>
              <a:gd name="connsiteY3" fmla="*/ 4235528 h 5408602"/>
              <a:gd name="connsiteX4" fmla="*/ 693 w 6218366"/>
              <a:gd name="connsiteY4" fmla="*/ 5408602 h 5408602"/>
              <a:gd name="connsiteX0" fmla="*/ 693 w 6218366"/>
              <a:gd name="connsiteY0" fmla="*/ 5408602 h 5408602"/>
              <a:gd name="connsiteX1" fmla="*/ 1170 w 6218366"/>
              <a:gd name="connsiteY1" fmla="*/ 0 h 5408602"/>
              <a:gd name="connsiteX2" fmla="*/ 5496498 w 6218366"/>
              <a:gd name="connsiteY2" fmla="*/ 39317 h 5408602"/>
              <a:gd name="connsiteX3" fmla="*/ 6218366 w 6218366"/>
              <a:gd name="connsiteY3" fmla="*/ 4235528 h 5408602"/>
              <a:gd name="connsiteX4" fmla="*/ 693 w 6218366"/>
              <a:gd name="connsiteY4" fmla="*/ 5408602 h 5408602"/>
              <a:gd name="connsiteX0" fmla="*/ 693 w 6218366"/>
              <a:gd name="connsiteY0" fmla="*/ 5369285 h 5369285"/>
              <a:gd name="connsiteX1" fmla="*/ 1170 w 6218366"/>
              <a:gd name="connsiteY1" fmla="*/ 1012345 h 5369285"/>
              <a:gd name="connsiteX2" fmla="*/ 5496498 w 6218366"/>
              <a:gd name="connsiteY2" fmla="*/ 0 h 5369285"/>
              <a:gd name="connsiteX3" fmla="*/ 6218366 w 6218366"/>
              <a:gd name="connsiteY3" fmla="*/ 4196211 h 5369285"/>
              <a:gd name="connsiteX4" fmla="*/ 693 w 6218366"/>
              <a:gd name="connsiteY4" fmla="*/ 5369285 h 5369285"/>
              <a:gd name="connsiteX0" fmla="*/ 693 w 6225320"/>
              <a:gd name="connsiteY0" fmla="*/ 5369285 h 5369285"/>
              <a:gd name="connsiteX1" fmla="*/ 1170 w 6225320"/>
              <a:gd name="connsiteY1" fmla="*/ 1012345 h 5369285"/>
              <a:gd name="connsiteX2" fmla="*/ 5496498 w 6225320"/>
              <a:gd name="connsiteY2" fmla="*/ 0 h 5369285"/>
              <a:gd name="connsiteX3" fmla="*/ 6225320 w 6225320"/>
              <a:gd name="connsiteY3" fmla="*/ 4224299 h 5369285"/>
              <a:gd name="connsiteX4" fmla="*/ 693 w 6225320"/>
              <a:gd name="connsiteY4" fmla="*/ 5369285 h 5369285"/>
              <a:gd name="connsiteX0" fmla="*/ 3850 w 6225001"/>
              <a:gd name="connsiteY0" fmla="*/ 5358752 h 5358752"/>
              <a:gd name="connsiteX1" fmla="*/ 851 w 6225001"/>
              <a:gd name="connsiteY1" fmla="*/ 1012345 h 5358752"/>
              <a:gd name="connsiteX2" fmla="*/ 5496179 w 6225001"/>
              <a:gd name="connsiteY2" fmla="*/ 0 h 5358752"/>
              <a:gd name="connsiteX3" fmla="*/ 6225001 w 6225001"/>
              <a:gd name="connsiteY3" fmla="*/ 4224299 h 5358752"/>
              <a:gd name="connsiteX4" fmla="*/ 3850 w 6225001"/>
              <a:gd name="connsiteY4" fmla="*/ 5358752 h 5358752"/>
              <a:gd name="connsiteX0" fmla="*/ 3850 w 6230428"/>
              <a:gd name="connsiteY0" fmla="*/ 5358752 h 5358752"/>
              <a:gd name="connsiteX1" fmla="*/ 851 w 6230428"/>
              <a:gd name="connsiteY1" fmla="*/ 1012345 h 5358752"/>
              <a:gd name="connsiteX2" fmla="*/ 5496179 w 6230428"/>
              <a:gd name="connsiteY2" fmla="*/ 0 h 5358752"/>
              <a:gd name="connsiteX3" fmla="*/ 6230428 w 6230428"/>
              <a:gd name="connsiteY3" fmla="*/ 4229780 h 5358752"/>
              <a:gd name="connsiteX4" fmla="*/ 3850 w 6230428"/>
              <a:gd name="connsiteY4" fmla="*/ 5358752 h 5358752"/>
              <a:gd name="connsiteX0" fmla="*/ 3850 w 6230428"/>
              <a:gd name="connsiteY0" fmla="*/ 5361493 h 5361493"/>
              <a:gd name="connsiteX1" fmla="*/ 851 w 6230428"/>
              <a:gd name="connsiteY1" fmla="*/ 1015086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1493 h 5361493"/>
              <a:gd name="connsiteX1" fmla="*/ 851 w 6230428"/>
              <a:gd name="connsiteY1" fmla="*/ 1009607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4233 h 5364233"/>
              <a:gd name="connsiteX1" fmla="*/ 851 w 6230428"/>
              <a:gd name="connsiteY1" fmla="*/ 1009607 h 5364233"/>
              <a:gd name="connsiteX2" fmla="*/ 5501605 w 6230428"/>
              <a:gd name="connsiteY2" fmla="*/ 0 h 5364233"/>
              <a:gd name="connsiteX3" fmla="*/ 6230428 w 6230428"/>
              <a:gd name="connsiteY3" fmla="*/ 4232521 h 5364233"/>
              <a:gd name="connsiteX4" fmla="*/ 3850 w 6230428"/>
              <a:gd name="connsiteY4" fmla="*/ 5364233 h 5364233"/>
              <a:gd name="connsiteX0" fmla="*/ 1366 w 6230657"/>
              <a:gd name="connsiteY0" fmla="*/ 5366973 h 5366973"/>
              <a:gd name="connsiteX1" fmla="*/ 1080 w 6230657"/>
              <a:gd name="connsiteY1" fmla="*/ 1009607 h 5366973"/>
              <a:gd name="connsiteX2" fmla="*/ 5501834 w 6230657"/>
              <a:gd name="connsiteY2" fmla="*/ 0 h 5366973"/>
              <a:gd name="connsiteX3" fmla="*/ 6230657 w 6230657"/>
              <a:gd name="connsiteY3" fmla="*/ 4232521 h 5366973"/>
              <a:gd name="connsiteX4" fmla="*/ 1366 w 6230657"/>
              <a:gd name="connsiteY4" fmla="*/ 5366973 h 5366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0657" h="5366973">
                <a:moveTo>
                  <a:pt x="1366" y="5366973"/>
                </a:moveTo>
                <a:cubicBezTo>
                  <a:pt x="5219" y="3567836"/>
                  <a:pt x="-2773" y="2808744"/>
                  <a:pt x="1080" y="1009607"/>
                </a:cubicBezTo>
                <a:lnTo>
                  <a:pt x="5501834" y="0"/>
                </a:lnTo>
                <a:lnTo>
                  <a:pt x="6230657" y="4232521"/>
                </a:lnTo>
                <a:lnTo>
                  <a:pt x="1366" y="5366973"/>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4B92DD61-4420-4806-AA96-2BCD8FCA8CA4}"/>
              </a:ext>
            </a:extLst>
          </p:cNvPr>
          <p:cNvSpPr>
            <a:spLocks noGrp="1"/>
          </p:cNvSpPr>
          <p:nvPr>
            <p:ph type="ctrTitle" hasCustomPrompt="1"/>
          </p:nvPr>
        </p:nvSpPr>
        <p:spPr>
          <a:xfrm rot="840000">
            <a:off x="7262451" y="2726139"/>
            <a:ext cx="4851352" cy="1827069"/>
          </a:xfrm>
        </p:spPr>
        <p:txBody>
          <a:bodyPr anchor="ctr" anchorCtr="0">
            <a:normAutofit/>
          </a:bodyPr>
          <a:lstStyle>
            <a:lvl1pPr algn="l">
              <a:defRPr sz="5500">
                <a:solidFill>
                  <a:schemeClr val="bg1"/>
                </a:solidFill>
              </a:defRPr>
            </a:lvl1pPr>
          </a:lstStyle>
          <a:p>
            <a:r>
              <a:rPr lang="en-US" noProof="0"/>
              <a:t>Presentation</a:t>
            </a:r>
            <a:br>
              <a:rPr lang="en-US" noProof="0"/>
            </a:br>
            <a:r>
              <a:rPr lang="en-US" noProof="0"/>
              <a:t>Title</a:t>
            </a:r>
          </a:p>
        </p:txBody>
      </p:sp>
      <p:sp>
        <p:nvSpPr>
          <p:cNvPr id="45" name="Text Placeholder 44">
            <a:extLst>
              <a:ext uri="{FF2B5EF4-FFF2-40B4-BE49-F238E27FC236}">
                <a16:creationId xmlns:a16="http://schemas.microsoft.com/office/drawing/2014/main" id="{01A16A82-6F5C-4DAC-A624-CA3711A1B027}"/>
              </a:ext>
            </a:extLst>
          </p:cNvPr>
          <p:cNvSpPr>
            <a:spLocks noGrp="1"/>
          </p:cNvSpPr>
          <p:nvPr>
            <p:ph type="body" sz="quarter" idx="16" hasCustomPrompt="1"/>
          </p:nvPr>
        </p:nvSpPr>
        <p:spPr>
          <a:xfrm rot="720000">
            <a:off x="9571721" y="580664"/>
            <a:ext cx="1391775" cy="858837"/>
          </a:xfrm>
        </p:spPr>
        <p:txBody>
          <a:bodyPr>
            <a:normAutofit/>
          </a:bodyPr>
          <a:lstStyle>
            <a:lvl1pPr marL="0" indent="0" algn="ctr">
              <a:buNone/>
              <a:defRPr sz="2600" b="1">
                <a:solidFill>
                  <a:schemeClr val="bg1"/>
                </a:solidFill>
              </a:defRPr>
            </a:lvl1pPr>
          </a:lstStyle>
          <a:p>
            <a:pPr lvl="0"/>
            <a:r>
              <a:rPr lang="en-US" noProof="0"/>
              <a:t>MONTH</a:t>
            </a:r>
            <a:br>
              <a:rPr lang="en-US" noProof="0"/>
            </a:br>
            <a:r>
              <a:rPr lang="en-US" noProof="0"/>
              <a:t>20XX</a:t>
            </a:r>
          </a:p>
        </p:txBody>
      </p:sp>
    </p:spTree>
    <p:extLst>
      <p:ext uri="{BB962C8B-B14F-4D97-AF65-F5344CB8AC3E}">
        <p14:creationId xmlns:p14="http://schemas.microsoft.com/office/powerpoint/2010/main" val="7966717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68C1685-7933-4893-93CD-584791D7F10F}" type="datetime3">
              <a:rPr lang="en-US" smtClean="0"/>
              <a:t>25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6710078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8C1780D-DAAC-4CAC-AE62-1A67156FB528}" type="datetime3">
              <a:rPr lang="en-US" smtClean="0"/>
              <a:t>25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45421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6D25B4-CC4C-4EFB-A44E-87BF4A4DC3F4}" type="datetime3">
              <a:rPr lang="en-US" smtClean="0"/>
              <a:t>25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1327975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2CDA938-F1B5-4E67-A02C-9BCC4C2F9DA0}" type="datetime3">
              <a:rPr lang="en-US" smtClean="0"/>
              <a:t>25 August 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7397916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242AD15-594A-4FB9-B2B8-10786D4C4BC0}" type="datetime3">
              <a:rPr lang="en-US" smtClean="0"/>
              <a:t>25 August 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3824879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C75B283-5B98-4FE8-8FC6-B76E00DC4565}" type="datetime3">
              <a:rPr lang="en-US" smtClean="0"/>
              <a:t>25 August 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8983630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1294A2-9656-4745-B2D6-CACA84C83854}" type="datetime3">
              <a:rPr lang="en-US" smtClean="0"/>
              <a:t>25 August 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2571605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2998D2-4126-411A-8949-6F4D826F56A2}" type="datetime3">
              <a:rPr lang="en-US" smtClean="0"/>
              <a:t>25 August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7159487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7ED719-B36A-46AD-9CFF-82BE8320A41F}" type="datetime3">
              <a:rPr lang="en-US" smtClean="0"/>
              <a:t>25 August 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2173784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3F704C3-F6CC-498F-BC59-5F55BF57AFC9}" type="datetime3">
              <a:rPr lang="en-US" smtClean="0"/>
              <a:t>25 August 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2308978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9BFEE24-E4A7-4E9A-95AD-6574493E8F41}" type="datetime3">
              <a:rPr lang="en-US" smtClean="0"/>
              <a:t>25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0231189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9050551-4CE6-4950-8D1F-8A1EE9D6E42D}" type="datetime3">
              <a:rPr lang="en-US" smtClean="0"/>
              <a:t>25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66980510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Video with Caption">
    <p:spTree>
      <p:nvGrpSpPr>
        <p:cNvPr id="1" name=""/>
        <p:cNvGrpSpPr/>
        <p:nvPr/>
      </p:nvGrpSpPr>
      <p:grpSpPr>
        <a:xfrm>
          <a:off x="0" y="0"/>
          <a:ext cx="0" cy="0"/>
          <a:chOff x="0" y="0"/>
          <a:chExt cx="0" cy="0"/>
        </a:xfrm>
      </p:grpSpPr>
      <p:grpSp>
        <p:nvGrpSpPr>
          <p:cNvPr id="9" name="Graphic 16">
            <a:extLst>
              <a:ext uri="{FF2B5EF4-FFF2-40B4-BE49-F238E27FC236}">
                <a16:creationId xmlns:a16="http://schemas.microsoft.com/office/drawing/2014/main" id="{10E52898-F619-494E-9A8E-D3CD0AF8B0E9}"/>
              </a:ext>
            </a:extLst>
          </p:cNvPr>
          <p:cNvGrpSpPr/>
          <p:nvPr userDrawn="1"/>
        </p:nvGrpSpPr>
        <p:grpSpPr>
          <a:xfrm>
            <a:off x="10962579" y="5678327"/>
            <a:ext cx="1234800" cy="1051200"/>
            <a:chOff x="5626893" y="3026568"/>
            <a:chExt cx="937260" cy="800760"/>
          </a:xfrm>
        </p:grpSpPr>
        <p:sp>
          <p:nvSpPr>
            <p:cNvPr id="10" name="Freeform: Shape 9">
              <a:extLst>
                <a:ext uri="{FF2B5EF4-FFF2-40B4-BE49-F238E27FC236}">
                  <a16:creationId xmlns:a16="http://schemas.microsoft.com/office/drawing/2014/main" id="{B07EB11E-BCCF-4D3D-94A5-C5461CC106A2}"/>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11" name="Freeform: Shape 10">
              <a:extLst>
                <a:ext uri="{FF2B5EF4-FFF2-40B4-BE49-F238E27FC236}">
                  <a16:creationId xmlns:a16="http://schemas.microsoft.com/office/drawing/2014/main" id="{760EF36E-DD5E-492D-AD65-5711A7E6D3CD}"/>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 name="Title 1">
            <a:extLst>
              <a:ext uri="{FF2B5EF4-FFF2-40B4-BE49-F238E27FC236}">
                <a16:creationId xmlns:a16="http://schemas.microsoft.com/office/drawing/2014/main" id="{CCF02D3A-D463-46FA-BA54-F231414BB71F}"/>
              </a:ext>
            </a:extLst>
          </p:cNvPr>
          <p:cNvSpPr>
            <a:spLocks noGrp="1"/>
          </p:cNvSpPr>
          <p:nvPr>
            <p:ph type="title" hasCustomPrompt="1"/>
          </p:nvPr>
        </p:nvSpPr>
        <p:spPr>
          <a:xfrm>
            <a:off x="4111752" y="5382175"/>
            <a:ext cx="3968496" cy="832104"/>
          </a:xfrm>
          <a:gradFill>
            <a:gsLst>
              <a:gs pos="0">
                <a:schemeClr val="tx2"/>
              </a:gs>
              <a:gs pos="100000">
                <a:schemeClr val="tx1"/>
              </a:gs>
            </a:gsLst>
            <a:lin ang="10800000" scaled="1"/>
          </a:gradFill>
        </p:spPr>
        <p:txBody>
          <a:bodyPr lIns="144000" anchor="ctr" anchorCtr="0">
            <a:normAutofit/>
          </a:bodyPr>
          <a:lstStyle>
            <a:lvl1pPr algn="l">
              <a:defRPr sz="2000" b="1">
                <a:solidFill>
                  <a:schemeClr val="bg1"/>
                </a:solidFill>
                <a:latin typeface="+mn-lt"/>
              </a:defRPr>
            </a:lvl1pPr>
          </a:lstStyle>
          <a:p>
            <a:r>
              <a:rPr lang="en-US" noProof="0"/>
              <a:t>CLICK TO EDIT MASTER TITLE STYLE</a:t>
            </a:r>
          </a:p>
        </p:txBody>
      </p:sp>
      <p:sp>
        <p:nvSpPr>
          <p:cNvPr id="6" name="Footer Placeholder 5">
            <a:extLst>
              <a:ext uri="{FF2B5EF4-FFF2-40B4-BE49-F238E27FC236}">
                <a16:creationId xmlns:a16="http://schemas.microsoft.com/office/drawing/2014/main" id="{0B13FE47-714B-440C-B0F1-CF020E287A09}"/>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1FC9E707-512B-4E7C-A2EE-18CCAB032755}"/>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3" name="Media Placeholder 12">
            <a:extLst>
              <a:ext uri="{FF2B5EF4-FFF2-40B4-BE49-F238E27FC236}">
                <a16:creationId xmlns:a16="http://schemas.microsoft.com/office/drawing/2014/main" id="{60B14607-605B-4FF3-A0F5-BB2FCD9460CC}"/>
              </a:ext>
            </a:extLst>
          </p:cNvPr>
          <p:cNvSpPr>
            <a:spLocks noGrp="1"/>
          </p:cNvSpPr>
          <p:nvPr>
            <p:ph type="media" sz="quarter" idx="13"/>
          </p:nvPr>
        </p:nvSpPr>
        <p:spPr>
          <a:xfrm>
            <a:off x="1743456" y="1113044"/>
            <a:ext cx="8705088" cy="4050792"/>
          </a:xfrm>
        </p:spPr>
        <p:txBody>
          <a:bodyPr anchor="ctr" anchorCtr="0">
            <a:normAutofit/>
          </a:bodyPr>
          <a:lstStyle>
            <a:lvl1pPr marL="0" indent="0" algn="ctr">
              <a:buNone/>
              <a:defRPr sz="1400"/>
            </a:lvl1pPr>
          </a:lstStyle>
          <a:p>
            <a:r>
              <a:rPr lang="en-US" noProof="0"/>
              <a:t>Click icon to add media</a:t>
            </a:r>
            <a:endParaRPr lang="en-US" noProof="0" dirty="0"/>
          </a:p>
        </p:txBody>
      </p:sp>
      <p:sp>
        <p:nvSpPr>
          <p:cNvPr id="17" name="Freeform: Shape 16">
            <a:extLst>
              <a:ext uri="{FF2B5EF4-FFF2-40B4-BE49-F238E27FC236}">
                <a16:creationId xmlns:a16="http://schemas.microsoft.com/office/drawing/2014/main" id="{C014D0AB-6E42-4C38-96B3-E4512EF81B12}"/>
              </a:ext>
            </a:extLst>
          </p:cNvPr>
          <p:cNvSpPr/>
          <p:nvPr/>
        </p:nvSpPr>
        <p:spPr>
          <a:xfrm>
            <a:off x="-12729" y="3056551"/>
            <a:ext cx="1309593" cy="470436"/>
          </a:xfrm>
          <a:custGeom>
            <a:avLst/>
            <a:gdLst>
              <a:gd name="connsiteX0" fmla="*/ 1296892 w 1309592"/>
              <a:gd name="connsiteY0" fmla="*/ 12728 h 470436"/>
              <a:gd name="connsiteX1" fmla="*/ 544194 w 1309592"/>
              <a:gd name="connsiteY1" fmla="*/ 13999 h 470436"/>
              <a:gd name="connsiteX2" fmla="*/ 12728 w 1309592"/>
              <a:gd name="connsiteY2" fmla="*/ 128430 h 470436"/>
              <a:gd name="connsiteX3" fmla="*/ 12728 w 1309592"/>
              <a:gd name="connsiteY3" fmla="*/ 469178 h 470436"/>
              <a:gd name="connsiteX4" fmla="*/ 652267 w 1309592"/>
              <a:gd name="connsiteY4" fmla="*/ 335676 h 470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9592" h="470436">
                <a:moveTo>
                  <a:pt x="1296892" y="12728"/>
                </a:moveTo>
                <a:lnTo>
                  <a:pt x="544194" y="13999"/>
                </a:lnTo>
                <a:lnTo>
                  <a:pt x="12728" y="128430"/>
                </a:lnTo>
                <a:lnTo>
                  <a:pt x="12728" y="469178"/>
                </a:lnTo>
                <a:lnTo>
                  <a:pt x="652267" y="335676"/>
                </a:lnTo>
                <a:close/>
              </a:path>
            </a:pathLst>
          </a:custGeom>
          <a:gradFill>
            <a:gsLst>
              <a:gs pos="0">
                <a:schemeClr val="tx2">
                  <a:alpha val="5000"/>
                </a:schemeClr>
              </a:gs>
              <a:gs pos="100000">
                <a:schemeClr val="tx1">
                  <a:alpha val="20000"/>
                </a:schemeClr>
              </a:gs>
            </a:gsLst>
            <a:lin ang="9840000" scaled="0"/>
          </a:gradFill>
          <a:ln w="12713" cap="flat">
            <a:noFill/>
            <a:prstDash val="solid"/>
            <a:miter/>
          </a:ln>
        </p:spPr>
        <p:txBody>
          <a:bodyPr rtlCol="0" anchor="ctr"/>
          <a:lstStyle/>
          <a:p>
            <a:endParaRPr lang="en-US" noProof="0" dirty="0"/>
          </a:p>
        </p:txBody>
      </p:sp>
      <p:sp>
        <p:nvSpPr>
          <p:cNvPr id="16" name="Freeform: Shape 15">
            <a:extLst>
              <a:ext uri="{FF2B5EF4-FFF2-40B4-BE49-F238E27FC236}">
                <a16:creationId xmlns:a16="http://schemas.microsoft.com/office/drawing/2014/main" id="{D0C0C476-0F93-4FFD-8D6A-6F1E2859E1FF}"/>
              </a:ext>
            </a:extLst>
          </p:cNvPr>
          <p:cNvSpPr/>
          <p:nvPr/>
        </p:nvSpPr>
        <p:spPr>
          <a:xfrm>
            <a:off x="-12729" y="2995521"/>
            <a:ext cx="1525739" cy="737441"/>
          </a:xfrm>
          <a:custGeom>
            <a:avLst/>
            <a:gdLst>
              <a:gd name="connsiteX0" fmla="*/ 12728 w 1525739"/>
              <a:gd name="connsiteY0" fmla="*/ 736182 h 737440"/>
              <a:gd name="connsiteX1" fmla="*/ 1520667 w 1525739"/>
              <a:gd name="connsiteY1" fmla="*/ 415777 h 737440"/>
              <a:gd name="connsiteX2" fmla="*/ 1435480 w 1525739"/>
              <a:gd name="connsiteY2" fmla="*/ 12728 h 737440"/>
              <a:gd name="connsiteX3" fmla="*/ 12728 w 1525739"/>
              <a:gd name="connsiteY3" fmla="*/ 315333 h 737440"/>
            </a:gdLst>
            <a:ahLst/>
            <a:cxnLst>
              <a:cxn ang="0">
                <a:pos x="connsiteX0" y="connsiteY0"/>
              </a:cxn>
              <a:cxn ang="0">
                <a:pos x="connsiteX1" y="connsiteY1"/>
              </a:cxn>
              <a:cxn ang="0">
                <a:pos x="connsiteX2" y="connsiteY2"/>
              </a:cxn>
              <a:cxn ang="0">
                <a:pos x="connsiteX3" y="connsiteY3"/>
              </a:cxn>
            </a:cxnLst>
            <a:rect l="l" t="t" r="r" b="b"/>
            <a:pathLst>
              <a:path w="1525739" h="737440">
                <a:moveTo>
                  <a:pt x="12728" y="736182"/>
                </a:moveTo>
                <a:lnTo>
                  <a:pt x="1520667" y="415777"/>
                </a:lnTo>
                <a:lnTo>
                  <a:pt x="1435480" y="12728"/>
                </a:lnTo>
                <a:lnTo>
                  <a:pt x="12728" y="315333"/>
                </a:lnTo>
                <a:close/>
              </a:path>
            </a:pathLst>
          </a:custGeom>
          <a:blipFill>
            <a:blip r:embed="rId2"/>
            <a:srcRect/>
            <a:stretch>
              <a:fillRect l="-173104" t="23847" r="3068" b="-74795"/>
            </a:stretch>
          </a:blipFill>
          <a:ln w="12713" cap="flat">
            <a:noFill/>
            <a:prstDash val="solid"/>
            <a:miter/>
          </a:ln>
        </p:spPr>
        <p:txBody>
          <a:bodyPr rtlCol="0" anchor="ctr"/>
          <a:lstStyle/>
          <a:p>
            <a:r>
              <a:rPr lang="en-US" noProof="0" dirty="0"/>
              <a:t> </a:t>
            </a:r>
          </a:p>
        </p:txBody>
      </p:sp>
      <p:sp>
        <p:nvSpPr>
          <p:cNvPr id="19" name="Freeform: Shape 18">
            <a:extLst>
              <a:ext uri="{FF2B5EF4-FFF2-40B4-BE49-F238E27FC236}">
                <a16:creationId xmlns:a16="http://schemas.microsoft.com/office/drawing/2014/main" id="{37DED860-B2F3-4B02-B7C4-F0FC61CFA7AC}"/>
              </a:ext>
            </a:extLst>
          </p:cNvPr>
          <p:cNvSpPr/>
          <p:nvPr/>
        </p:nvSpPr>
        <p:spPr>
          <a:xfrm>
            <a:off x="10792048" y="-12728"/>
            <a:ext cx="1398594" cy="1665599"/>
          </a:xfrm>
          <a:custGeom>
            <a:avLst/>
            <a:gdLst>
              <a:gd name="connsiteX0" fmla="*/ 1206619 w 1398594"/>
              <a:gd name="connsiteY0" fmla="*/ 12728 h 1665598"/>
              <a:gd name="connsiteX1" fmla="*/ 333133 w 1398594"/>
              <a:gd name="connsiteY1" fmla="*/ 1010815 h 1665598"/>
              <a:gd name="connsiteX2" fmla="*/ 12728 w 1398594"/>
              <a:gd name="connsiteY2" fmla="*/ 1656712 h 1665598"/>
              <a:gd name="connsiteX3" fmla="*/ 612852 w 1398594"/>
              <a:gd name="connsiteY3" fmla="*/ 1202804 h 1665598"/>
              <a:gd name="connsiteX4" fmla="*/ 1394793 w 1398594"/>
              <a:gd name="connsiteY4" fmla="*/ 297532 h 1665598"/>
              <a:gd name="connsiteX5" fmla="*/ 1394793 w 1398594"/>
              <a:gd name="connsiteY5" fmla="*/ 12728 h 1665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98594" h="1665598">
                <a:moveTo>
                  <a:pt x="1206619" y="12728"/>
                </a:moveTo>
                <a:lnTo>
                  <a:pt x="333133" y="1010815"/>
                </a:lnTo>
                <a:lnTo>
                  <a:pt x="12728" y="1656712"/>
                </a:lnTo>
                <a:lnTo>
                  <a:pt x="612852" y="1202804"/>
                </a:lnTo>
                <a:lnTo>
                  <a:pt x="1394793" y="297532"/>
                </a:lnTo>
                <a:lnTo>
                  <a:pt x="1394793" y="12728"/>
                </a:lnTo>
                <a:close/>
              </a:path>
            </a:pathLst>
          </a:custGeom>
          <a:gradFill>
            <a:gsLst>
              <a:gs pos="0">
                <a:schemeClr val="accent5">
                  <a:alpha val="5000"/>
                </a:schemeClr>
              </a:gs>
              <a:gs pos="100000">
                <a:schemeClr val="bg2">
                  <a:alpha val="20000"/>
                </a:schemeClr>
              </a:gs>
            </a:gsLst>
            <a:lin ang="3180000" scaled="0"/>
          </a:gradFill>
          <a:ln w="12713" cap="flat">
            <a:noFill/>
            <a:prstDash val="solid"/>
            <a:miter/>
          </a:ln>
        </p:spPr>
        <p:txBody>
          <a:bodyPr rtlCol="0" anchor="ctr"/>
          <a:lstStyle/>
          <a:p>
            <a:endParaRPr lang="en-US" noProof="0" dirty="0"/>
          </a:p>
        </p:txBody>
      </p:sp>
      <p:sp>
        <p:nvSpPr>
          <p:cNvPr id="18" name="Freeform: Shape 17">
            <a:extLst>
              <a:ext uri="{FF2B5EF4-FFF2-40B4-BE49-F238E27FC236}">
                <a16:creationId xmlns:a16="http://schemas.microsoft.com/office/drawing/2014/main" id="{A8325BE9-BD79-4F37-99D7-6CE4487E9256}"/>
              </a:ext>
            </a:extLst>
          </p:cNvPr>
          <p:cNvSpPr/>
          <p:nvPr/>
        </p:nvSpPr>
        <p:spPr>
          <a:xfrm>
            <a:off x="10686456" y="-12728"/>
            <a:ext cx="1513025" cy="1983461"/>
          </a:xfrm>
          <a:custGeom>
            <a:avLst/>
            <a:gdLst>
              <a:gd name="connsiteX0" fmla="*/ 1505410 w 1513024"/>
              <a:gd name="connsiteY0" fmla="*/ 12728 h 1983460"/>
              <a:gd name="connsiteX1" fmla="*/ 1504139 w 1513024"/>
              <a:gd name="connsiteY1" fmla="*/ 12728 h 1983460"/>
              <a:gd name="connsiteX2" fmla="*/ 12728 w 1513024"/>
              <a:gd name="connsiteY2" fmla="*/ 1699941 h 1983460"/>
              <a:gd name="connsiteX3" fmla="*/ 321691 w 1513024"/>
              <a:gd name="connsiteY3" fmla="*/ 1972031 h 1983460"/>
              <a:gd name="connsiteX4" fmla="*/ 1505410 w 1513024"/>
              <a:gd name="connsiteY4" fmla="*/ 633195 h 1983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3024" h="1983460">
                <a:moveTo>
                  <a:pt x="1505410" y="12728"/>
                </a:moveTo>
                <a:lnTo>
                  <a:pt x="1504139" y="12728"/>
                </a:lnTo>
                <a:lnTo>
                  <a:pt x="12728" y="1699941"/>
                </a:lnTo>
                <a:lnTo>
                  <a:pt x="321691" y="1972031"/>
                </a:lnTo>
                <a:lnTo>
                  <a:pt x="1505410" y="633195"/>
                </a:lnTo>
                <a:close/>
              </a:path>
            </a:pathLst>
          </a:custGeom>
          <a:blipFill>
            <a:blip r:embed="rId3"/>
            <a:srcRect/>
            <a:stretch>
              <a:fillRect l="10185" t="-69719" r="-101663" b="6375"/>
            </a:stretch>
          </a:blipFill>
          <a:ln w="12713" cap="flat">
            <a:noFill/>
            <a:prstDash val="solid"/>
            <a:miter/>
          </a:ln>
        </p:spPr>
        <p:txBody>
          <a:bodyPr rtlCol="0" anchor="ctr"/>
          <a:lstStyle/>
          <a:p>
            <a:endParaRPr lang="en-US" noProof="0" dirty="0"/>
          </a:p>
        </p:txBody>
      </p:sp>
    </p:spTree>
    <p:extLst>
      <p:ext uri="{BB962C8B-B14F-4D97-AF65-F5344CB8AC3E}">
        <p14:creationId xmlns:p14="http://schemas.microsoft.com/office/powerpoint/2010/main" val="2856957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B665BA1-66C5-4C23-B9BA-F1EDD450FA3F}" type="datetime3">
              <a:rPr lang="en-US" smtClean="0"/>
              <a:t>25 August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5319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F4F4428-25CE-497A-9941-367C16ECCEA0}" type="datetime3">
              <a:rPr lang="en-US" smtClean="0"/>
              <a:t>25 August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65573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DA53F8D-8F5F-4D98-B67F-54B571C7FB47}" type="datetime3">
              <a:rPr lang="en-US" smtClean="0"/>
              <a:t>25 August 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522863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86C29FF-CCF6-46F0-B460-CA0EFD3579DE}" type="datetime3">
              <a:rPr lang="en-US" smtClean="0"/>
              <a:t>25 August 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305190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AE4715-3104-467E-A5F5-3DDF7E4FA2A3}" type="datetime3">
              <a:rPr lang="en-US" smtClean="0"/>
              <a:t>25 August 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085898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573F583-97E1-40F8-841A-DA31DC16C36F}" type="datetime3">
              <a:rPr lang="en-US" smtClean="0"/>
              <a:t>25 August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813189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96A5538-93A8-4427-B2D0-69F246BC64D3}" type="datetime3">
              <a:rPr lang="en-US" smtClean="0"/>
              <a:t>25 August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432530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6487B0-7C3C-4749-A2B6-DB540BDFBDD3}" type="datetime3">
              <a:rPr lang="en-US" smtClean="0"/>
              <a:t>25 August 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F8585A-9C13-4586-A4AB-6DF698F2DFD9}" type="slidenum">
              <a:rPr lang="en-US" smtClean="0"/>
              <a:t>‹#›</a:t>
            </a:fld>
            <a:endParaRPr lang="en-US"/>
          </a:p>
        </p:txBody>
      </p:sp>
    </p:spTree>
    <p:extLst>
      <p:ext uri="{BB962C8B-B14F-4D97-AF65-F5344CB8AC3E}">
        <p14:creationId xmlns:p14="http://schemas.microsoft.com/office/powerpoint/2010/main" val="4197963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3" r:id="rId1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AC4949-77A1-40BB-B52A-9D549E788AAB}" type="datetime3">
              <a:rPr lang="en-US" smtClean="0"/>
              <a:t>25 August 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F9F505-338F-4A63-8E60-F3E66EC2060F}" type="slidenum">
              <a:rPr lang="en-GB" smtClean="0"/>
              <a:t>‹#›</a:t>
            </a:fld>
            <a:endParaRPr lang="en-GB"/>
          </a:p>
        </p:txBody>
      </p:sp>
    </p:spTree>
    <p:extLst>
      <p:ext uri="{BB962C8B-B14F-4D97-AF65-F5344CB8AC3E}">
        <p14:creationId xmlns:p14="http://schemas.microsoft.com/office/powerpoint/2010/main" val="15111286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5" r:id="rId1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5.jpg"/></Relationships>
</file>

<file path=ppt/slides/_rels/slide2.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hyperlink" Target="https://youtu.be/lOK4kxnNVqg" TargetMode="External"/><Relationship Id="rId7"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19.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 Id="rId9" Type="http://schemas.openxmlformats.org/officeDocument/2006/relationships/image" Target="../media/image11.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hyperlink" Target="https://youtu.be/UL-b0UrwFSE" TargetMode="Externa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hyperlink" Target="https://youtu.be/8kMVwZgD9MY" TargetMode="Externa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3" Type="http://schemas.openxmlformats.org/officeDocument/2006/relationships/hyperlink" Target="https://youtu.be/tSIMXD4rMjY" TargetMode="External"/><Relationship Id="rId2" Type="http://schemas.openxmlformats.org/officeDocument/2006/relationships/hyperlink" Target="https://youtu.be/8OVCRRXuL6c" TargetMode="Externa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hyperlink" Target="https://pin.it/4t3Kias" TargetMode="Externa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535A0-9A52-40AD-972C-D0F96C905295}"/>
              </a:ext>
            </a:extLst>
          </p:cNvPr>
          <p:cNvSpPr>
            <a:spLocks noGrp="1"/>
          </p:cNvSpPr>
          <p:nvPr>
            <p:ph type="ctrTitle"/>
          </p:nvPr>
        </p:nvSpPr>
        <p:spPr/>
        <p:txBody>
          <a:bodyPr>
            <a:normAutofit/>
          </a:bodyPr>
          <a:lstStyle/>
          <a:p>
            <a:pPr marL="171450" indent="-171450" algn="ctr" rtl="1"/>
            <a:r>
              <a:rPr lang="ar-AE" sz="2800" dirty="0">
                <a:latin typeface="Sakkal Majalla" pitchFamily="2" charset="-78"/>
                <a:cs typeface="Sakkal Majalla" pitchFamily="2" charset="-78"/>
              </a:rPr>
              <a:t>يصب السوائل  بين الآنية</a:t>
            </a:r>
            <a:endParaRPr lang="en-US" sz="2800" dirty="0">
              <a:latin typeface="Sakkal Majalla" pitchFamily="2" charset="-78"/>
              <a:cs typeface="Sakkal Majalla" pitchFamily="2" charset="-78"/>
            </a:endParaRPr>
          </a:p>
        </p:txBody>
      </p:sp>
      <p:sp>
        <p:nvSpPr>
          <p:cNvPr id="3" name="TextBox 2"/>
          <p:cNvSpPr txBox="1"/>
          <p:nvPr/>
        </p:nvSpPr>
        <p:spPr>
          <a:xfrm rot="721943">
            <a:off x="7959682" y="5031174"/>
            <a:ext cx="3051149" cy="707886"/>
          </a:xfrm>
          <a:prstGeom prst="rect">
            <a:avLst/>
          </a:prstGeom>
          <a:noFill/>
        </p:spPr>
        <p:txBody>
          <a:bodyPr wrap="square" rtlCol="0">
            <a:spAutoFit/>
          </a:bodyPr>
          <a:lstStyle/>
          <a:p>
            <a:pPr algn="ctr" rtl="1"/>
            <a:r>
              <a:rPr lang="ar-AE" sz="2000" dirty="0" smtClean="0">
                <a:solidFill>
                  <a:schemeClr val="bg1"/>
                </a:solidFill>
                <a:latin typeface="Sakkal Majalla" panose="02000000000000000000" pitchFamily="2" charset="-78"/>
                <a:cs typeface="Sakkal Majalla" panose="02000000000000000000" pitchFamily="2" charset="-78"/>
              </a:rPr>
              <a:t>«أنا قادر»</a:t>
            </a:r>
          </a:p>
          <a:p>
            <a:pPr algn="ctr" rtl="1"/>
            <a:r>
              <a:rPr lang="ar-AE" sz="2000" dirty="0" smtClean="0">
                <a:solidFill>
                  <a:schemeClr val="bg1"/>
                </a:solidFill>
                <a:latin typeface="Sakkal Majalla" panose="02000000000000000000" pitchFamily="2" charset="-78"/>
                <a:cs typeface="Sakkal Majalla" panose="02000000000000000000" pitchFamily="2" charset="-78"/>
              </a:rPr>
              <a:t>إعداد: موزة سعيد مبارك عايد الكتبي</a:t>
            </a:r>
            <a:endParaRPr lang="en-US" sz="2000" dirty="0">
              <a:solidFill>
                <a:schemeClr val="bg1"/>
              </a:solidFill>
              <a:latin typeface="Sakkal Majalla" panose="02000000000000000000" pitchFamily="2" charset="-78"/>
              <a:cs typeface="Sakkal Majalla" panose="02000000000000000000" pitchFamily="2" charset="-78"/>
            </a:endParaRPr>
          </a:p>
        </p:txBody>
      </p:sp>
      <p:pic>
        <p:nvPicPr>
          <p:cNvPr id="4" name="Picture 3"/>
          <p:cNvPicPr>
            <a:picLocks noChangeAspect="1"/>
          </p:cNvPicPr>
          <p:nvPr/>
        </p:nvPicPr>
        <p:blipFill>
          <a:blip r:embed="rId3">
            <a:clrChange>
              <a:clrFrom>
                <a:srgbClr val="FFFCFF"/>
              </a:clrFrom>
              <a:clrTo>
                <a:srgbClr val="FFFCFF">
                  <a:alpha val="0"/>
                </a:srgbClr>
              </a:clrTo>
            </a:clrChange>
            <a:extLst>
              <a:ext uri="{28A0092B-C50C-407E-A947-70E740481C1C}">
                <a14:useLocalDpi xmlns:a14="http://schemas.microsoft.com/office/drawing/2010/main" val="0"/>
              </a:ext>
            </a:extLst>
          </a:blip>
          <a:stretch>
            <a:fillRect/>
          </a:stretch>
        </p:blipFill>
        <p:spPr>
          <a:xfrm rot="798864">
            <a:off x="9695101" y="503793"/>
            <a:ext cx="1124804" cy="971217"/>
          </a:xfrm>
          <a:prstGeom prst="rect">
            <a:avLst/>
          </a:prstGeom>
        </p:spPr>
      </p:pic>
      <p:pic>
        <p:nvPicPr>
          <p:cNvPr id="6" name="Picture Placeholder 5"/>
          <p:cNvPicPr>
            <a:picLocks noGrp="1" noChangeAspect="1"/>
          </p:cNvPicPr>
          <p:nvPr>
            <p:ph type="pic" sz="quarter" idx="15"/>
          </p:nvPr>
        </p:nvPicPr>
        <p:blipFill>
          <a:blip r:embed="rId4">
            <a:extLst>
              <a:ext uri="{28A0092B-C50C-407E-A947-70E740481C1C}">
                <a14:useLocalDpi xmlns:a14="http://schemas.microsoft.com/office/drawing/2010/main" val="0"/>
              </a:ext>
            </a:extLst>
          </a:blip>
          <a:srcRect l="10894" r="10894"/>
          <a:stretch>
            <a:fillRect/>
          </a:stretch>
        </p:blipFill>
        <p:spPr/>
      </p:pic>
    </p:spTree>
    <p:extLst>
      <p:ext uri="{BB962C8B-B14F-4D97-AF65-F5344CB8AC3E}">
        <p14:creationId xmlns:p14="http://schemas.microsoft.com/office/powerpoint/2010/main" val="22435287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87416579"/>
              </p:ext>
            </p:extLst>
          </p:nvPr>
        </p:nvGraphicFramePr>
        <p:xfrm>
          <a:off x="154004" y="224444"/>
          <a:ext cx="11906451" cy="6517178"/>
        </p:xfrm>
        <a:graphic>
          <a:graphicData uri="http://schemas.openxmlformats.org/drawingml/2006/table">
            <a:tbl>
              <a:tblPr firstRow="1" bandRow="1">
                <a:tableStyleId>{5940675A-B579-460E-94D1-54222C63F5DA}</a:tableStyleId>
              </a:tblPr>
              <a:tblGrid>
                <a:gridCol w="4298430">
                  <a:extLst>
                    <a:ext uri="{9D8B030D-6E8A-4147-A177-3AD203B41FA5}">
                      <a16:colId xmlns:a16="http://schemas.microsoft.com/office/drawing/2014/main" val="20000"/>
                    </a:ext>
                  </a:extLst>
                </a:gridCol>
                <a:gridCol w="3413704">
                  <a:extLst>
                    <a:ext uri="{9D8B030D-6E8A-4147-A177-3AD203B41FA5}">
                      <a16:colId xmlns:a16="http://schemas.microsoft.com/office/drawing/2014/main" val="2032493190"/>
                    </a:ext>
                  </a:extLst>
                </a:gridCol>
                <a:gridCol w="2918797">
                  <a:extLst>
                    <a:ext uri="{9D8B030D-6E8A-4147-A177-3AD203B41FA5}">
                      <a16:colId xmlns:a16="http://schemas.microsoft.com/office/drawing/2014/main" val="4078435238"/>
                    </a:ext>
                  </a:extLst>
                </a:gridCol>
                <a:gridCol w="1275520">
                  <a:extLst>
                    <a:ext uri="{9D8B030D-6E8A-4147-A177-3AD203B41FA5}">
                      <a16:colId xmlns:a16="http://schemas.microsoft.com/office/drawing/2014/main" val="20001"/>
                    </a:ext>
                  </a:extLst>
                </a:gridCol>
              </a:tblGrid>
              <a:tr h="46249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smtClean="0">
                          <a:latin typeface="Sakkal Majalla" panose="02000000000000000000" pitchFamily="2" charset="-78"/>
                          <a:cs typeface="Sakkal Majalla" panose="02000000000000000000" pitchFamily="2" charset="-78"/>
                        </a:rPr>
                        <a:t>المراجعة:</a:t>
                      </a:r>
                      <a:r>
                        <a:rPr lang="ar-AE" sz="1200" b="1" baseline="0" dirty="0" smtClean="0">
                          <a:latin typeface="Sakkal Majalla" panose="02000000000000000000" pitchFamily="2" charset="-78"/>
                          <a:cs typeface="Sakkal Majalla" panose="02000000000000000000" pitchFamily="2" charset="-78"/>
                        </a:rPr>
                        <a:t> </a:t>
                      </a:r>
                      <a:r>
                        <a:rPr lang="ar-AE" sz="1200" b="1" dirty="0" smtClean="0">
                          <a:latin typeface="Sakkal Majalla" panose="02000000000000000000" pitchFamily="2" charset="-78"/>
                          <a:cs typeface="Sakkal Majalla" panose="02000000000000000000" pitchFamily="2" charset="-78"/>
                        </a:rPr>
                        <a:t>أ</a:t>
                      </a:r>
                      <a:r>
                        <a:rPr lang="ar-AE" sz="1200" b="1" dirty="0">
                          <a:latin typeface="Sakkal Majalla" panose="02000000000000000000" pitchFamily="2" charset="-78"/>
                          <a:cs typeface="Sakkal Majalla" panose="02000000000000000000" pitchFamily="2" charset="-78"/>
                        </a:rPr>
                        <a:t>. جمعه شعيب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الإعداد </a:t>
                      </a:r>
                      <a:r>
                        <a:rPr lang="ar-AE" sz="1200" b="1" dirty="0" smtClean="0">
                          <a:latin typeface="Sakkal Majalla" panose="02000000000000000000" pitchFamily="2" charset="-78"/>
                          <a:cs typeface="Sakkal Majalla" panose="02000000000000000000" pitchFamily="2" charset="-78"/>
                        </a:rPr>
                        <a:t>: موزة سعيد الكتبي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1" fontAlgn="ctr"/>
                      <a:r>
                        <a:rPr lang="ar-AE" sz="1200" b="1" i="0" u="none" strike="noStrike" dirty="0" smtClean="0">
                          <a:solidFill>
                            <a:srgbClr val="000000"/>
                          </a:solidFill>
                          <a:effectLst/>
                          <a:latin typeface="Sakkal Majalla" panose="02000000000000000000" pitchFamily="2" charset="-78"/>
                          <a:cs typeface="Sakkal Majalla" panose="02000000000000000000" pitchFamily="2" charset="-78"/>
                        </a:rPr>
                        <a:t>يصب السوائل  بين الآنية</a:t>
                      </a: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85406">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الفئة العمرية</a:t>
                      </a:r>
                      <a:r>
                        <a:rPr lang="ar-AE" sz="1200" b="1" dirty="0" smtClean="0">
                          <a:latin typeface="Sakkal Majalla" panose="02000000000000000000" pitchFamily="2" charset="-78"/>
                          <a:cs typeface="Sakkal Majalla" panose="02000000000000000000" pitchFamily="2" charset="-78"/>
                        </a:rPr>
                        <a:t>: 5-6 سنوات</a:t>
                      </a:r>
                      <a:endParaRPr lang="ar-AE"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مستوى الشدة: متوسطة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فئة الإعاقة : الاعاقة الذهنية</a:t>
                      </a:r>
                      <a:r>
                        <a:rPr lang="en-US" sz="1200" b="1" baseline="0" dirty="0">
                          <a:latin typeface="Sakkal Majalla" panose="02000000000000000000" pitchFamily="2" charset="-78"/>
                          <a:cs typeface="Sakkal Majalla" panose="02000000000000000000" pitchFamily="2" charset="-78"/>
                        </a:rPr>
                        <a:t>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بيانات 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568603">
                <a:tc gridSpan="3">
                  <a:txBody>
                    <a:bodyPr/>
                    <a:lstStyle/>
                    <a:p>
                      <a:pPr algn="r" rtl="1"/>
                      <a:endParaRPr lang="ar-AE" sz="1400" b="1" dirty="0" smtClean="0">
                        <a:solidFill>
                          <a:srgbClr val="FF0000"/>
                        </a:solidFill>
                        <a:latin typeface="Sakkal Majalla" panose="02000000000000000000" pitchFamily="2" charset="-78"/>
                        <a:cs typeface="Sakkal Majalla" panose="02000000000000000000" pitchFamily="2" charset="-78"/>
                      </a:endParaRPr>
                    </a:p>
                    <a:p>
                      <a:pPr algn="r" rtl="1"/>
                      <a:r>
                        <a:rPr lang="ar-AE" sz="1400" b="1" dirty="0" smtClean="0">
                          <a:solidFill>
                            <a:srgbClr val="FF0000"/>
                          </a:solidFill>
                          <a:latin typeface="Sakkal Majalla" panose="02000000000000000000" pitchFamily="2" charset="-78"/>
                          <a:cs typeface="Sakkal Majalla" panose="02000000000000000000" pitchFamily="2" charset="-78"/>
                        </a:rPr>
                        <a:t>درس أنا قادر</a:t>
                      </a:r>
                      <a:endParaRPr lang="ar-AE" sz="1400" b="1" dirty="0">
                        <a:solidFill>
                          <a:srgbClr val="FF0000"/>
                        </a:solidFill>
                        <a:latin typeface="Sakkal Majalla" panose="02000000000000000000" pitchFamily="2" charset="-78"/>
                        <a:cs typeface="Sakkal Majalla" panose="02000000000000000000" pitchFamily="2" charset="-78"/>
                      </a:endParaRPr>
                    </a:p>
                    <a:p>
                      <a:pPr algn="r" rtl="1"/>
                      <a:r>
                        <a:rPr lang="ar-AE" sz="1200" b="1" baseline="0" dirty="0" smtClean="0">
                          <a:solidFill>
                            <a:schemeClr val="tx1"/>
                          </a:solidFill>
                          <a:latin typeface="Sakkal Majalla" pitchFamily="2" charset="-78"/>
                          <a:cs typeface="Sakkal Majalla" pitchFamily="2" charset="-78"/>
                        </a:rPr>
                        <a:t>اجتمعت العائلة على مائدة الغداء، فقالت الأم: حمد من فضلك اسكب لجدتك كوباً من عصير البرتقال الطازج. فقال حمد مبتسماً: حسناً يا أمي. أخذ حمد بزجاجة العصير ولكن الزجاجة كانت ثقيلة قليلاً فانسكب القليل من العصير على ملابسه. فأسرعت الأم إليه وقالت: لا بأس يا حمد، إنها ثقيلة قليلاً  ولكنك ما شاء الله حملتها وأنت قادر على ذلك، أحسنت يا ابني القوي، ولكن انتبه في المرات القادمة إذا احتجت إلى مساعدة عليك أن تخبرني. وساعدت الأم حمد ، وأخذ حمد الكوب و اوصله إلى جدته. فقالت الجدة: لقد كبرت يا حمد وأراك فتى قوي و مهذب وتستمع إلى كلام والديك جيداً، بارك الله فيك. فرح حمد كثيراً.</a:t>
                      </a:r>
                    </a:p>
                    <a:p>
                      <a:pPr algn="r" rtl="1"/>
                      <a:endParaRPr lang="ar-AE" sz="1200" b="1" baseline="0" dirty="0" smtClean="0">
                        <a:solidFill>
                          <a:schemeClr val="tx1"/>
                        </a:solidFill>
                        <a:latin typeface="Sakkal Majalla" pitchFamily="2" charset="-78"/>
                        <a:cs typeface="Sakkal Majalla" pitchFamily="2" charset="-78"/>
                      </a:endParaRPr>
                    </a:p>
                    <a:p>
                      <a:pPr algn="r" rtl="1"/>
                      <a:endParaRPr lang="ar-AE" sz="1200" b="1" baseline="0" dirty="0" smtClean="0">
                        <a:solidFill>
                          <a:schemeClr val="tx1"/>
                        </a:solidFill>
                        <a:latin typeface="Sakkal Majalla" pitchFamily="2" charset="-78"/>
                        <a:cs typeface="Sakkal Majalla" pitchFamily="2" charset="-78"/>
                      </a:endParaRPr>
                    </a:p>
                    <a:p>
                      <a:pPr algn="r" rtl="1"/>
                      <a:endParaRPr lang="ar-AE" sz="1200" b="1" baseline="0" dirty="0" smtClean="0">
                        <a:solidFill>
                          <a:schemeClr val="tx1"/>
                        </a:solidFill>
                        <a:latin typeface="Sakkal Majalla" pitchFamily="2" charset="-78"/>
                        <a:cs typeface="Sakkal Majalla" pitchFamily="2" charset="-78"/>
                      </a:endParaRPr>
                    </a:p>
                    <a:p>
                      <a:pPr algn="r" rtl="1"/>
                      <a:endParaRPr lang="ar-AE" sz="1200" b="1" baseline="0" dirty="0" smtClean="0">
                        <a:solidFill>
                          <a:schemeClr val="tx1"/>
                        </a:solidFill>
                        <a:latin typeface="Sakkal Majalla" pitchFamily="2" charset="-78"/>
                        <a:cs typeface="Sakkal Majalla" pitchFamily="2" charset="-78"/>
                      </a:endParaRPr>
                    </a:p>
                    <a:p>
                      <a:pPr algn="r" rtl="1"/>
                      <a:endParaRPr lang="ar-AE" sz="1200" b="1" baseline="0" dirty="0" smtClean="0">
                        <a:solidFill>
                          <a:schemeClr val="tx1"/>
                        </a:solidFill>
                        <a:latin typeface="Sakkal Majalla" pitchFamily="2" charset="-78"/>
                        <a:cs typeface="Sakkal Majalla" pitchFamily="2" charset="-78"/>
                      </a:endParaRPr>
                    </a:p>
                    <a:p>
                      <a:pPr algn="r" rtl="1"/>
                      <a:endParaRPr lang="ar-AE" sz="1200" b="1" baseline="0" dirty="0" smtClean="0">
                        <a:solidFill>
                          <a:schemeClr val="tx1"/>
                        </a:solidFill>
                        <a:latin typeface="Sakkal Majalla" pitchFamily="2" charset="-78"/>
                        <a:cs typeface="Sakkal Majalla" pitchFamily="2" charset="-78"/>
                      </a:endParaRPr>
                    </a:p>
                    <a:p>
                      <a:pPr algn="r" rtl="1"/>
                      <a:endParaRPr lang="ar-AE" sz="1200" b="1" baseline="0" dirty="0" smtClean="0">
                        <a:solidFill>
                          <a:schemeClr val="tx1"/>
                        </a:solidFill>
                        <a:latin typeface="Sakkal Majalla" pitchFamily="2" charset="-78"/>
                        <a:cs typeface="Sakkal Majalla" pitchFamily="2" charset="-78"/>
                      </a:endParaRPr>
                    </a:p>
                    <a:p>
                      <a:pPr algn="r" rtl="1"/>
                      <a:endParaRPr lang="ar-AE" sz="1200" b="1" baseline="0" dirty="0" smtClean="0">
                        <a:solidFill>
                          <a:schemeClr val="tx1"/>
                        </a:solidFill>
                        <a:latin typeface="Sakkal Majalla" pitchFamily="2" charset="-78"/>
                        <a:cs typeface="Sakkal Majalla" pitchFamily="2" charset="-78"/>
                      </a:endParaRPr>
                    </a:p>
                    <a:p>
                      <a:pPr algn="r" rtl="1"/>
                      <a:r>
                        <a:rPr lang="ar-AE" sz="1200" b="1" baseline="0" dirty="0" smtClean="0">
                          <a:solidFill>
                            <a:schemeClr val="tx1"/>
                          </a:solidFill>
                          <a:latin typeface="Sakkal Majalla" pitchFamily="2" charset="-78"/>
                          <a:cs typeface="Sakkal Majalla" pitchFamily="2" charset="-78"/>
                        </a:rPr>
                        <a:t>بعد قراءة القصة ومتابعة الفيديو، ممكن سؤال الطالب عدة أسئلة مثل:</a:t>
                      </a:r>
                    </a:p>
                    <a:p>
                      <a:pPr marL="228600" indent="-228600" algn="r" rtl="1">
                        <a:buFont typeface="+mj-lt"/>
                        <a:buAutoNum type="arabicPeriod"/>
                      </a:pPr>
                      <a:r>
                        <a:rPr lang="ar-AE" sz="1200" b="1" baseline="0" dirty="0" smtClean="0">
                          <a:solidFill>
                            <a:schemeClr val="tx1"/>
                          </a:solidFill>
                          <a:latin typeface="Sakkal Majalla" pitchFamily="2" charset="-78"/>
                          <a:cs typeface="Sakkal Majalla" pitchFamily="2" charset="-78"/>
                        </a:rPr>
                        <a:t>هل حمد فتى مطيع لوالديه كما قالت الجدة؟ كيف عرفت؟</a:t>
                      </a:r>
                    </a:p>
                    <a:p>
                      <a:pPr marL="228600" indent="-228600" algn="r" rtl="1">
                        <a:buFont typeface="+mj-lt"/>
                        <a:buAutoNum type="arabicPeriod"/>
                      </a:pPr>
                      <a:r>
                        <a:rPr lang="ar-AE" sz="1200" b="1" baseline="0" dirty="0" smtClean="0">
                          <a:solidFill>
                            <a:schemeClr val="tx1"/>
                          </a:solidFill>
                          <a:latin typeface="Sakkal Majalla" pitchFamily="2" charset="-78"/>
                          <a:cs typeface="Sakkal Majalla" pitchFamily="2" charset="-78"/>
                        </a:rPr>
                        <a:t>هل استطاع حمد سكب كوب من العصير؟</a:t>
                      </a:r>
                    </a:p>
                    <a:p>
                      <a:pPr marL="228600" indent="-228600" algn="r" rtl="1">
                        <a:buFont typeface="+mj-lt"/>
                        <a:buAutoNum type="arabicPeriod"/>
                      </a:pPr>
                      <a:r>
                        <a:rPr lang="ar-AE" sz="1200" b="1" baseline="0" dirty="0" smtClean="0">
                          <a:solidFill>
                            <a:schemeClr val="tx1"/>
                          </a:solidFill>
                          <a:latin typeface="Sakkal Majalla" pitchFamily="2" charset="-78"/>
                          <a:cs typeface="Sakkal Majalla" pitchFamily="2" charset="-78"/>
                        </a:rPr>
                        <a:t>عندما نحتاج مساعدة ماذا يجب أن نفعل؟</a:t>
                      </a:r>
                    </a:p>
                    <a:p>
                      <a:pPr marL="228600" indent="-228600" algn="r" rtl="1">
                        <a:buFont typeface="+mj-lt"/>
                        <a:buAutoNum type="arabicPeriod"/>
                      </a:pPr>
                      <a:endParaRPr lang="ar-AE" sz="1200" b="1" baseline="0" dirty="0" smtClean="0">
                        <a:solidFill>
                          <a:schemeClr val="tx1"/>
                        </a:solidFill>
                        <a:latin typeface="Sakkal Majalla" pitchFamily="2" charset="-78"/>
                        <a:cs typeface="Sakkal Majalla" pitchFamily="2" charset="-78"/>
                      </a:endParaRPr>
                    </a:p>
                    <a:p>
                      <a:pPr marL="0" indent="0" algn="r" rtl="1">
                        <a:buFont typeface="+mj-lt"/>
                        <a:buNone/>
                      </a:pPr>
                      <a:endParaRPr lang="ar-AE" sz="1200" b="1" baseline="0" dirty="0" smtClean="0">
                        <a:solidFill>
                          <a:schemeClr val="tx1"/>
                        </a:solidFill>
                        <a:latin typeface="Sakkal Majalla" pitchFamily="2" charset="-78"/>
                        <a:cs typeface="Sakkal Majalla"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r>
                        <a:rPr lang="ar-AE" sz="1400" b="1" u="sng" baseline="0" dirty="0" smtClean="0">
                          <a:solidFill>
                            <a:srgbClr val="FF0000"/>
                          </a:solidFill>
                          <a:latin typeface="Sakkal Majalla" panose="02000000000000000000" pitchFamily="2" charset="-78"/>
                          <a:cs typeface="Sakkal Majalla" panose="02000000000000000000" pitchFamily="2" charset="-78"/>
                        </a:rPr>
                        <a:t>الأنشطة </a:t>
                      </a:r>
                      <a:r>
                        <a:rPr lang="ar-AE" sz="1400" b="1" u="sng" baseline="0" dirty="0">
                          <a:solidFill>
                            <a:srgbClr val="FF0000"/>
                          </a:solidFill>
                          <a:latin typeface="Sakkal Majalla" panose="02000000000000000000" pitchFamily="2" charset="-78"/>
                          <a:cs typeface="Sakkal Majalla" panose="02000000000000000000" pitchFamily="2" charset="-78"/>
                        </a:rPr>
                        <a:t>الصفية: </a:t>
                      </a:r>
                      <a:endParaRPr lang="en-US" sz="1400" b="1" u="sng" baseline="0" dirty="0">
                        <a:solidFill>
                          <a:srgbClr val="FF0000"/>
                        </a:solidFill>
                        <a:latin typeface="Sakkal Majalla" panose="02000000000000000000" pitchFamily="2" charset="-78"/>
                        <a:cs typeface="Sakkal Majalla" panose="02000000000000000000" pitchFamily="2" charset="-78"/>
                      </a:endParaRPr>
                    </a:p>
                    <a:p>
                      <a:pPr marL="228600" indent="-228600" algn="r" rtl="1">
                        <a:buFont typeface="+mj-lt"/>
                        <a:buAutoNum type="arabicPeriod"/>
                      </a:pPr>
                      <a:r>
                        <a:rPr lang="ar-AE" sz="1200" b="1" u="none" baseline="0" dirty="0" smtClean="0">
                          <a:latin typeface="Sakkal Majalla" panose="02000000000000000000" pitchFamily="2" charset="-78"/>
                          <a:cs typeface="Sakkal Majalla" panose="02000000000000000000" pitchFamily="2" charset="-78"/>
                        </a:rPr>
                        <a:t>البدء بتدريب الطالب على الصب الجاف (استخدام مستويات مختلفة من أكواب متساوية إلى مختلفة).</a:t>
                      </a:r>
                      <a:endParaRPr lang="en-US" sz="1200" b="1" u="none" baseline="0" dirty="0" smtClean="0">
                        <a:latin typeface="Sakkal Majalla" panose="02000000000000000000" pitchFamily="2" charset="-78"/>
                        <a:cs typeface="Sakkal Majalla" panose="02000000000000000000" pitchFamily="2" charset="-78"/>
                      </a:endParaRPr>
                    </a:p>
                    <a:p>
                      <a:pPr marL="228600" indent="-228600" algn="r" rtl="1">
                        <a:buFont typeface="+mj-lt"/>
                        <a:buAutoNum type="arabicPeriod"/>
                      </a:pPr>
                      <a:r>
                        <a:rPr lang="ar-AE" sz="1200" b="1" u="none" baseline="0" dirty="0" smtClean="0">
                          <a:latin typeface="Sakkal Majalla" panose="02000000000000000000" pitchFamily="2" charset="-78"/>
                          <a:cs typeface="Sakkal Majalla" panose="02000000000000000000" pitchFamily="2" charset="-78"/>
                        </a:rPr>
                        <a:t>صب السوائل في إنائين متشابهين بعدها استخدام أوان مختلفة الأحجام و الأشكال.</a:t>
                      </a:r>
                    </a:p>
                    <a:p>
                      <a:pPr marL="228600" indent="-228600" algn="r" rtl="1">
                        <a:buFont typeface="+mj-lt"/>
                        <a:buAutoNum type="arabicPeriod"/>
                      </a:pPr>
                      <a:r>
                        <a:rPr lang="ar-AE" sz="1200" b="1" u="none" baseline="0" dirty="0" smtClean="0">
                          <a:latin typeface="Sakkal Majalla" panose="02000000000000000000" pitchFamily="2" charset="-78"/>
                          <a:cs typeface="Sakkal Majalla" panose="02000000000000000000" pitchFamily="2" charset="-78"/>
                        </a:rPr>
                        <a:t>القيام بتجربة صب السوائل و تغيير لون النتبه (تم ارفاق فيديو لكيفية التجربة).</a:t>
                      </a:r>
                    </a:p>
                    <a:p>
                      <a:pPr marL="228600" indent="-228600" algn="r" rtl="1">
                        <a:buFont typeface="+mj-lt"/>
                        <a:buAutoNum type="arabicPeriod"/>
                      </a:pPr>
                      <a:r>
                        <a:rPr lang="ar-AE" sz="1200" b="1" u="none" baseline="0" dirty="0" smtClean="0">
                          <a:latin typeface="Sakkal Majalla" panose="02000000000000000000" pitchFamily="2" charset="-78"/>
                          <a:cs typeface="Sakkal Majalla" panose="02000000000000000000" pitchFamily="2" charset="-78"/>
                        </a:rPr>
                        <a:t>استخدام طاولة الماء إن توفرت لنقل الماء و اللعب من خلاله مع بقية الطلاب.</a:t>
                      </a:r>
                      <a:endParaRPr lang="en-US" sz="1200" b="1" u="none" baseline="0" dirty="0" smtClean="0">
                        <a:latin typeface="Sakkal Majalla" panose="02000000000000000000" pitchFamily="2" charset="-78"/>
                        <a:cs typeface="Sakkal Majalla" panose="02000000000000000000" pitchFamily="2" charset="-78"/>
                      </a:endParaRPr>
                    </a:p>
                    <a:p>
                      <a:pPr marL="228600" indent="-228600" algn="r" rtl="1">
                        <a:buFont typeface="+mj-lt"/>
                        <a:buAutoNum type="arabicPeriod"/>
                      </a:pPr>
                      <a:r>
                        <a:rPr lang="ar-AE" sz="1200" b="1" u="none" baseline="0" dirty="0" smtClean="0">
                          <a:latin typeface="Sakkal Majalla" panose="02000000000000000000" pitchFamily="2" charset="-78"/>
                          <a:cs typeface="Sakkal Majalla" panose="02000000000000000000" pitchFamily="2" charset="-78"/>
                        </a:rPr>
                        <a:t>تدريب الطالب على عملية ري النباتات.</a:t>
                      </a:r>
                      <a:endParaRPr lang="en-US" sz="1200" b="1" u="none" baseline="0" dirty="0" smtClean="0">
                        <a:latin typeface="Sakkal Majalla" panose="02000000000000000000" pitchFamily="2" charset="-78"/>
                        <a:cs typeface="Sakkal Majalla" panose="02000000000000000000" pitchFamily="2" charset="-78"/>
                      </a:endParaRPr>
                    </a:p>
                    <a:p>
                      <a:pPr marL="228600" indent="-228600" algn="r" rtl="1">
                        <a:buFont typeface="+mj-lt"/>
                        <a:buAutoNum type="arabicPeriod"/>
                      </a:pPr>
                      <a:r>
                        <a:rPr lang="ar-AE" sz="1200" b="1" u="none" baseline="0" dirty="0" smtClean="0">
                          <a:latin typeface="Sakkal Majalla" panose="02000000000000000000" pitchFamily="2" charset="-78"/>
                          <a:cs typeface="Sakkal Majalla" panose="02000000000000000000" pitchFamily="2" charset="-78"/>
                        </a:rPr>
                        <a:t>عمل محطة قوس قزح (حيث يقوم الطلاب باستخدام الألوان في السوائل و سكب السوائل ببعضها و هكذا).</a:t>
                      </a:r>
                    </a:p>
                    <a:p>
                      <a:pPr marL="228600" indent="-228600" algn="r" rtl="1">
                        <a:buFont typeface="+mj-lt"/>
                        <a:buAutoNum type="arabicPeriod"/>
                      </a:pPr>
                      <a:endParaRPr lang="ar-AE" sz="1200" b="1" u="none" baseline="0" dirty="0" smtClean="0">
                        <a:latin typeface="Sakkal Majalla" panose="02000000000000000000" pitchFamily="2" charset="-78"/>
                        <a:cs typeface="Sakkal Majalla" panose="02000000000000000000" pitchFamily="2" charset="-78"/>
                      </a:endParaRPr>
                    </a:p>
                    <a:p>
                      <a:pPr marL="0" indent="0" algn="r" rtl="1">
                        <a:buFont typeface="+mj-lt"/>
                        <a:buNone/>
                      </a:pPr>
                      <a:endParaRPr lang="ar-AE" sz="1200" b="1" u="none" baseline="0" dirty="0" smtClean="0">
                        <a:latin typeface="Sakkal Majalla" panose="02000000000000000000" pitchFamily="2" charset="-78"/>
                        <a:cs typeface="Sakkal Majalla" panose="02000000000000000000" pitchFamily="2" charset="-78"/>
                      </a:endParaRPr>
                    </a:p>
                    <a:p>
                      <a:pPr marL="0" indent="0" algn="r" rtl="1">
                        <a:buFont typeface="+mj-lt"/>
                        <a:buNone/>
                      </a:pPr>
                      <a:endParaRPr lang="ar-AE" sz="1200" b="1" u="none" baseline="0" dirty="0" smtClean="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400" b="1" dirty="0">
                        <a:latin typeface="Sakkal Majalla" panose="02000000000000000000" pitchFamily="2" charset="-78"/>
                        <a:cs typeface="Sakkal Majalla" panose="02000000000000000000" pitchFamily="2" charset="-78"/>
                      </a:endParaRPr>
                    </a:p>
                    <a:p>
                      <a:pPr algn="ctr" rtl="1"/>
                      <a:r>
                        <a:rPr lang="ar-AE" sz="1400" b="1" dirty="0">
                          <a:latin typeface="Sakkal Majalla" panose="02000000000000000000" pitchFamily="2" charset="-78"/>
                          <a:cs typeface="Sakkal Majalla" panose="02000000000000000000" pitchFamily="2" charset="-78"/>
                        </a:rPr>
                        <a:t>كتاب</a:t>
                      </a:r>
                      <a:r>
                        <a:rPr lang="ar-AE" sz="1400" b="1" baseline="0" dirty="0">
                          <a:latin typeface="Sakkal Majalla" panose="02000000000000000000" pitchFamily="2" charset="-78"/>
                          <a:cs typeface="Sakkal Majalla" panose="02000000000000000000" pitchFamily="2" charset="-78"/>
                        </a:rPr>
                        <a:t>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F81D01CF-05FC-40DD-9306-5E37CEF60A8F}" type="datetime3">
              <a:rPr lang="en-US" smtClean="0"/>
              <a:t>25 August 2020</a:t>
            </a:fld>
            <a:endParaRPr lang="en-GB" dirty="0"/>
          </a:p>
        </p:txBody>
      </p:sp>
      <p:sp>
        <p:nvSpPr>
          <p:cNvPr id="15" name="Slide Number Placeholder 14"/>
          <p:cNvSpPr>
            <a:spLocks noGrp="1"/>
          </p:cNvSpPr>
          <p:nvPr>
            <p:ph type="sldNum" sz="quarter" idx="12"/>
          </p:nvPr>
        </p:nvSpPr>
        <p:spPr/>
        <p:txBody>
          <a:bodyPr/>
          <a:lstStyle/>
          <a:p>
            <a:fld id="{60F9F505-338F-4A63-8E60-F3E66EC2060F}" type="slidenum">
              <a:rPr lang="en-GB" smtClean="0"/>
              <a:t>2</a:t>
            </a:fld>
            <a:endParaRPr lang="en-GB"/>
          </a:p>
        </p:txBody>
      </p:sp>
      <p:sp>
        <p:nvSpPr>
          <p:cNvPr id="10" name="TextBox 9"/>
          <p:cNvSpPr txBox="1"/>
          <p:nvPr/>
        </p:nvSpPr>
        <p:spPr>
          <a:xfrm>
            <a:off x="7556131" y="2176564"/>
            <a:ext cx="1410120" cy="307777"/>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AE" sz="1400" b="1" i="0" u="none" strike="noStrike" kern="1200" cap="none" spc="0" normalizeH="0" baseline="0" noProof="0" dirty="0" smtClean="0">
                <a:ln>
                  <a:noFill/>
                </a:ln>
                <a:solidFill>
                  <a:srgbClr val="FF0000"/>
                </a:solidFill>
                <a:effectLst/>
                <a:uLnTx/>
                <a:uFillTx/>
                <a:latin typeface="Sakkal Majalla" pitchFamily="2" charset="-78"/>
                <a:cs typeface="Sakkal Majalla" pitchFamily="2" charset="-78"/>
              </a:rPr>
              <a:t>صب السوائل </a:t>
            </a:r>
            <a:endParaRPr kumimoji="0" lang="en-GB" sz="1400" b="1" i="0" u="none" strike="noStrike" kern="1200" cap="none" spc="0" normalizeH="0" baseline="0" noProof="0" dirty="0">
              <a:ln>
                <a:noFill/>
              </a:ln>
              <a:solidFill>
                <a:srgbClr val="FF0000"/>
              </a:solidFill>
              <a:effectLst/>
              <a:uLnTx/>
              <a:uFillTx/>
              <a:latin typeface="Sakkal Majalla" pitchFamily="2" charset="-78"/>
              <a:cs typeface="Sakkal Majalla" pitchFamily="2" charset="-78"/>
            </a:endParaRPr>
          </a:p>
        </p:txBody>
      </p:sp>
      <p:sp>
        <p:nvSpPr>
          <p:cNvPr id="12" name="Rounded Rectangle 11"/>
          <p:cNvSpPr/>
          <p:nvPr/>
        </p:nvSpPr>
        <p:spPr>
          <a:xfrm>
            <a:off x="6127718" y="2632318"/>
            <a:ext cx="4170217" cy="601489"/>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dirty="0"/>
          </a:p>
        </p:txBody>
      </p:sp>
      <p:sp>
        <p:nvSpPr>
          <p:cNvPr id="13" name="TextBox 12"/>
          <p:cNvSpPr txBox="1"/>
          <p:nvPr/>
        </p:nvSpPr>
        <p:spPr>
          <a:xfrm>
            <a:off x="6312147" y="2797275"/>
            <a:ext cx="3898087" cy="307777"/>
          </a:xfrm>
          <a:prstGeom prst="rect">
            <a:avLst/>
          </a:prstGeom>
          <a:solidFill>
            <a:schemeClr val="accent4">
              <a:lumMod val="20000"/>
              <a:lumOff val="80000"/>
            </a:schemeClr>
          </a:solidFill>
        </p:spPr>
        <p:txBody>
          <a:bodyPr wrap="square" rtlCol="0">
            <a:spAutoFit/>
          </a:bodyPr>
          <a:lstStyle/>
          <a:p>
            <a:pPr lvl="0" algn="ctr">
              <a:defRPr/>
            </a:pPr>
            <a:r>
              <a:rPr lang="en-US" sz="1400" dirty="0">
                <a:solidFill>
                  <a:prstClr val="black"/>
                </a:solidFill>
                <a:latin typeface="Sakkal Majalla" panose="02000000000000000000" pitchFamily="2" charset="-78"/>
                <a:cs typeface="Sakkal Majalla" panose="02000000000000000000" pitchFamily="2" charset="-78"/>
                <a:hlinkClick r:id="rId3"/>
              </a:rPr>
              <a:t>https://</a:t>
            </a:r>
            <a:r>
              <a:rPr lang="en-US" sz="1400" dirty="0" smtClean="0">
                <a:solidFill>
                  <a:prstClr val="black"/>
                </a:solidFill>
                <a:latin typeface="Sakkal Majalla" panose="02000000000000000000" pitchFamily="2" charset="-78"/>
                <a:cs typeface="Sakkal Majalla" panose="02000000000000000000" pitchFamily="2" charset="-78"/>
                <a:hlinkClick r:id="rId3"/>
              </a:rPr>
              <a:t>youtu.be/lOK4kxnNVqg</a:t>
            </a:r>
            <a:r>
              <a:rPr lang="ar-AE" sz="1400" dirty="0" smtClean="0">
                <a:solidFill>
                  <a:prstClr val="black"/>
                </a:solidFill>
                <a:latin typeface="Sakkal Majalla" panose="02000000000000000000" pitchFamily="2" charset="-78"/>
                <a:cs typeface="Sakkal Majalla" panose="02000000000000000000" pitchFamily="2" charset="-78"/>
              </a:rPr>
              <a:t> </a:t>
            </a:r>
            <a:endParaRPr lang="en-US" sz="1400" dirty="0">
              <a:solidFill>
                <a:prstClr val="black"/>
              </a:solidFill>
              <a:latin typeface="Sakkal Majalla" panose="02000000000000000000" pitchFamily="2" charset="-78"/>
              <a:cs typeface="Sakkal Majalla" panose="02000000000000000000" pitchFamily="2" charset="-78"/>
            </a:endParaRPr>
          </a:p>
        </p:txBody>
      </p:sp>
      <p:pic>
        <p:nvPicPr>
          <p:cNvPr id="2" name="Picture 2" descr="C:\Users\NEW MACBOOK\Desktop\نمتةكمةم.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4743" y="3523027"/>
            <a:ext cx="1098638" cy="1002657"/>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
        <p:nvSpPr>
          <p:cNvPr id="4" name="AutoShape 4" descr="إبداع التدريس : الصب الجاف"/>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6" descr="إبداع التدريس : الصب الجاف"/>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2" name="Picture 8" descr="super little ones: سبتمبر 20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4743" y="4581365"/>
            <a:ext cx="1098638" cy="905035"/>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pic>
        <p:nvPicPr>
          <p:cNvPr id="1034" name="Picture 10" descr="إبداع التدريس : أنشطة المياه - منتسوري"/>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74743" y="5564528"/>
            <a:ext cx="1098638" cy="815838"/>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pic>
        <p:nvPicPr>
          <p:cNvPr id="1036" name="Picture 12" descr=" "/>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3170" t="52551" r="3703" b="4933"/>
          <a:stretch/>
        </p:blipFill>
        <p:spPr bwMode="auto">
          <a:xfrm>
            <a:off x="1639790" y="3523027"/>
            <a:ext cx="1093193" cy="1002657"/>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pic>
        <p:nvPicPr>
          <p:cNvPr id="1038" name="Picture 14" descr="IKEA PS FEJÖ Self-watering plant pot, black - IKEA"/>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639790" y="4581365"/>
            <a:ext cx="1093193" cy="869276"/>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pic>
        <p:nvPicPr>
          <p:cNvPr id="1040" name="Picture 16" descr="One of the most fun indoor kids activities: a rainbow pouring station. This is a quick and easy set up for kids at home - a perfect activity for siblings!"/>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b="24665"/>
          <a:stretch/>
        </p:blipFill>
        <p:spPr bwMode="auto">
          <a:xfrm>
            <a:off x="1639790" y="5564528"/>
            <a:ext cx="1093193" cy="815838"/>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38154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8069" y="98386"/>
            <a:ext cx="1847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ar-AE"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4180005894"/>
              </p:ext>
            </p:extLst>
          </p:nvPr>
        </p:nvGraphicFramePr>
        <p:xfrm>
          <a:off x="226085" y="789928"/>
          <a:ext cx="11804073" cy="5361017"/>
        </p:xfrm>
        <a:graphic>
          <a:graphicData uri="http://schemas.openxmlformats.org/drawingml/2006/table">
            <a:tbl>
              <a:tblPr firstRow="1" bandRow="1">
                <a:tableStyleId>{5940675A-B579-460E-94D1-54222C63F5DA}</a:tableStyleId>
              </a:tblPr>
              <a:tblGrid>
                <a:gridCol w="10833455">
                  <a:extLst>
                    <a:ext uri="{9D8B030D-6E8A-4147-A177-3AD203B41FA5}">
                      <a16:colId xmlns:a16="http://schemas.microsoft.com/office/drawing/2014/main" val="20000"/>
                    </a:ext>
                  </a:extLst>
                </a:gridCol>
                <a:gridCol w="970618">
                  <a:extLst>
                    <a:ext uri="{9D8B030D-6E8A-4147-A177-3AD203B41FA5}">
                      <a16:colId xmlns:a16="http://schemas.microsoft.com/office/drawing/2014/main" val="20001"/>
                    </a:ext>
                  </a:extLst>
                </a:gridCol>
              </a:tblGrid>
              <a:tr h="2653120">
                <a:tc>
                  <a:txBody>
                    <a:bodyPr/>
                    <a:lstStyle/>
                    <a:p>
                      <a:pPr algn="r" rtl="1"/>
                      <a:r>
                        <a:rPr lang="ar-AE" sz="1200" b="1" u="none" baseline="0" dirty="0">
                          <a:solidFill>
                            <a:srgbClr val="FF0000"/>
                          </a:solidFill>
                          <a:latin typeface="Sakkal Majalla" panose="02000000000000000000" pitchFamily="2" charset="-78"/>
                          <a:cs typeface="Sakkal Majalla" panose="02000000000000000000" pitchFamily="2" charset="-78"/>
                        </a:rPr>
                        <a:t>الحصة الدراسية:</a:t>
                      </a:r>
                      <a:endParaRPr lang="ar-AE" sz="1200" b="1" u="none" kern="1200" baseline="0" dirty="0">
                        <a:solidFill>
                          <a:schemeClr val="tx1"/>
                        </a:solidFill>
                        <a:latin typeface="Sakkal Majalla" panose="02000000000000000000" pitchFamily="2" charset="-78"/>
                        <a:ea typeface="+mn-ea"/>
                        <a:cs typeface="Sakkal Majalla" panose="02000000000000000000" pitchFamily="2" charset="-78"/>
                      </a:endParaRPr>
                    </a:p>
                    <a:p>
                      <a:pPr marL="0" indent="0" algn="r" rtl="1">
                        <a:buFont typeface="Arial" pitchFamily="34" charset="0"/>
                        <a:buNone/>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 الهدف الرئيسي هو أن </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يصب الطالب السوائل  بين الآنية.</a:t>
                      </a:r>
                    </a:p>
                    <a:p>
                      <a:pPr marL="0" indent="0" algn="r" rtl="1">
                        <a:buFont typeface="Arial" pitchFamily="34" charset="0"/>
                        <a:buNone/>
                      </a:pPr>
                      <a:r>
                        <a:rPr lang="ar-AE" sz="1200" b="1" u="none" baseline="0" dirty="0" smtClean="0">
                          <a:solidFill>
                            <a:schemeClr val="tx1"/>
                          </a:solidFill>
                          <a:latin typeface="Sakkal Majalla" panose="02000000000000000000" pitchFamily="2" charset="-78"/>
                          <a:cs typeface="Sakkal Majalla" panose="02000000000000000000" pitchFamily="2" charset="-78"/>
                        </a:rPr>
                        <a:t>أهداف </a:t>
                      </a:r>
                      <a:r>
                        <a:rPr lang="ar-AE" sz="1200" b="1" u="none" baseline="0" dirty="0">
                          <a:solidFill>
                            <a:schemeClr val="tx1"/>
                          </a:solidFill>
                          <a:latin typeface="Sakkal Majalla" panose="02000000000000000000" pitchFamily="2" charset="-78"/>
                          <a:cs typeface="Sakkal Majalla" panose="02000000000000000000" pitchFamily="2" charset="-78"/>
                        </a:rPr>
                        <a:t>أخرى: </a:t>
                      </a:r>
                      <a:r>
                        <a:rPr lang="ar-AE" sz="1200" b="1" u="none" baseline="0" dirty="0" smtClean="0">
                          <a:solidFill>
                            <a:schemeClr val="tx1"/>
                          </a:solidFill>
                          <a:latin typeface="Sakkal Majalla" panose="02000000000000000000" pitchFamily="2" charset="-78"/>
                          <a:cs typeface="Sakkal Majalla" panose="02000000000000000000" pitchFamily="2" charset="-78"/>
                        </a:rPr>
                        <a:t>زيادة قوة التركيز. تحقيق التوازن بين الحركات.  تقوية عضلات اليدين. </a:t>
                      </a:r>
                    </a:p>
                    <a:p>
                      <a:pPr marL="228600" indent="-228600" algn="r" rtl="1">
                        <a:buFont typeface="+mj-lt"/>
                        <a:buAutoNum type="arabicPeriod"/>
                      </a:pPr>
                      <a:r>
                        <a:rPr lang="ar-AE" sz="1200" b="1" u="none" baseline="0" dirty="0" smtClean="0">
                          <a:solidFill>
                            <a:schemeClr val="tx1"/>
                          </a:solidFill>
                          <a:latin typeface="Sakkal Majalla" panose="02000000000000000000" pitchFamily="2" charset="-78"/>
                          <a:cs typeface="Sakkal Majalla" panose="02000000000000000000" pitchFamily="2" charset="-78"/>
                        </a:rPr>
                        <a:t>تشغيل </a:t>
                      </a:r>
                      <a:r>
                        <a:rPr lang="ar-AE" sz="1200" b="1" u="none" baseline="0" dirty="0">
                          <a:solidFill>
                            <a:schemeClr val="tx1"/>
                          </a:solidFill>
                          <a:latin typeface="Sakkal Majalla" panose="02000000000000000000" pitchFamily="2" charset="-78"/>
                          <a:cs typeface="Sakkal Majalla" panose="02000000000000000000" pitchFamily="2" charset="-78"/>
                        </a:rPr>
                        <a:t>الفيديو الخاص بالدرس.</a:t>
                      </a:r>
                    </a:p>
                    <a:p>
                      <a:pPr marL="228600" indent="-228600" algn="r" rtl="1">
                        <a:buFont typeface="+mj-lt"/>
                        <a:buAutoNum type="arabicPeriod"/>
                      </a:pPr>
                      <a:r>
                        <a:rPr lang="ar-AE" sz="1200" b="1" u="none" baseline="0" dirty="0" smtClean="0">
                          <a:solidFill>
                            <a:schemeClr val="tx1"/>
                          </a:solidFill>
                          <a:latin typeface="Sakkal Majalla" panose="02000000000000000000" pitchFamily="2" charset="-78"/>
                          <a:cs typeface="Sakkal Majalla" panose="02000000000000000000" pitchFamily="2" charset="-78"/>
                        </a:rPr>
                        <a:t>تنفيذ </a:t>
                      </a:r>
                      <a:r>
                        <a:rPr lang="ar-AE" sz="1200" b="1" u="none" baseline="0" dirty="0">
                          <a:solidFill>
                            <a:schemeClr val="tx1"/>
                          </a:solidFill>
                          <a:latin typeface="Sakkal Majalla" panose="02000000000000000000" pitchFamily="2" charset="-78"/>
                          <a:cs typeface="Sakkal Majalla" panose="02000000000000000000" pitchFamily="2" charset="-78"/>
                        </a:rPr>
                        <a:t>التمارين والأنشطة الصفية داخل الغرفة الصفية </a:t>
                      </a:r>
                      <a:r>
                        <a:rPr lang="ar-AE" sz="1200" b="1" u="none" baseline="0" dirty="0" smtClean="0">
                          <a:solidFill>
                            <a:schemeClr val="tx1"/>
                          </a:solidFill>
                          <a:latin typeface="Sakkal Majalla" panose="02000000000000000000" pitchFamily="2" charset="-78"/>
                          <a:cs typeface="Sakkal Majalla" panose="02000000000000000000" pitchFamily="2" charset="-78"/>
                        </a:rPr>
                        <a:t>عمليا و كتابيا.</a:t>
                      </a:r>
                    </a:p>
                    <a:p>
                      <a:pPr marL="228600" indent="-228600" algn="r" rtl="1">
                        <a:buFont typeface="+mj-lt"/>
                        <a:buAutoNum type="arabicPeriod"/>
                      </a:pPr>
                      <a:r>
                        <a:rPr lang="ar-AE" sz="1200" b="1" u="none" baseline="0" dirty="0" smtClean="0">
                          <a:solidFill>
                            <a:schemeClr val="tx1"/>
                          </a:solidFill>
                          <a:latin typeface="Sakkal Majalla" panose="02000000000000000000" pitchFamily="2" charset="-78"/>
                          <a:cs typeface="Sakkal Majalla" panose="02000000000000000000" pitchFamily="2" charset="-78"/>
                        </a:rPr>
                        <a:t>استخدام مجسمات و أدوات لتطبيق الدرس عملياً.</a:t>
                      </a:r>
                    </a:p>
                    <a:p>
                      <a:pPr marL="228600" indent="-228600" algn="r" rtl="1">
                        <a:buFont typeface="+mj-lt"/>
                        <a:buAutoNum type="arabicPeriod"/>
                      </a:pPr>
                      <a:r>
                        <a:rPr lang="ar-AE" sz="1200" b="1" u="none" baseline="0" dirty="0" smtClean="0">
                          <a:solidFill>
                            <a:schemeClr val="tx1"/>
                          </a:solidFill>
                          <a:latin typeface="Sakkal Majalla" panose="02000000000000000000" pitchFamily="2" charset="-78"/>
                          <a:cs typeface="Sakkal Majalla" panose="02000000000000000000" pitchFamily="2" charset="-78"/>
                        </a:rPr>
                        <a:t>للمعلم حرية ابتكار أنشطة اضافية. </a:t>
                      </a:r>
                    </a:p>
                    <a:p>
                      <a:pPr marL="0" indent="0" algn="r" rtl="1">
                        <a:buNone/>
                      </a:pPr>
                      <a:r>
                        <a:rPr lang="ar-AE" sz="1200" b="1" u="none" baseline="0" dirty="0" smtClean="0">
                          <a:solidFill>
                            <a:srgbClr val="FF0000"/>
                          </a:solidFill>
                          <a:latin typeface="Sakkal Majalla" panose="02000000000000000000" pitchFamily="2" charset="-78"/>
                          <a:cs typeface="Sakkal Majalla" panose="02000000000000000000" pitchFamily="2" charset="-78"/>
                        </a:rPr>
                        <a:t>النشاط الرياضي: </a:t>
                      </a:r>
                      <a:endParaRPr lang="ar-AE" sz="1200" b="1" u="none" baseline="0" dirty="0">
                        <a:solidFill>
                          <a:srgbClr val="FF0000"/>
                        </a:solidFill>
                        <a:latin typeface="Sakkal Majalla" panose="02000000000000000000" pitchFamily="2" charset="-78"/>
                        <a:cs typeface="Sakkal Majalla" panose="02000000000000000000" pitchFamily="2" charset="-78"/>
                      </a:endParaRPr>
                    </a:p>
                    <a:p>
                      <a:pPr algn="r" rtl="1"/>
                      <a:r>
                        <a:rPr lang="ar-AE" sz="1200" b="1" u="none" baseline="0" dirty="0" smtClean="0">
                          <a:solidFill>
                            <a:schemeClr val="tx1"/>
                          </a:solidFill>
                          <a:latin typeface="Sakkal Majalla" panose="02000000000000000000" pitchFamily="2" charset="-78"/>
                          <a:cs typeface="Sakkal Majalla" panose="02000000000000000000" pitchFamily="2" charset="-78"/>
                        </a:rPr>
                        <a:t>عمل مسابقة يقوم فيها الطالب بنقل الماء من مكان إلى آخر من خلال صب من قنينة إلى أخرى خلال  لمدة زمنية معينة.</a:t>
                      </a:r>
                    </a:p>
                    <a:p>
                      <a:pPr algn="r" rtl="1"/>
                      <a:r>
                        <a:rPr lang="ar-AE" sz="1200" b="1" u="none" baseline="0" dirty="0" smtClean="0">
                          <a:solidFill>
                            <a:srgbClr val="FF0000"/>
                          </a:solidFill>
                          <a:latin typeface="Sakkal Majalla" panose="02000000000000000000" pitchFamily="2" charset="-78"/>
                          <a:cs typeface="Sakkal Majalla" panose="02000000000000000000" pitchFamily="2" charset="-78"/>
                        </a:rPr>
                        <a:t>النشاط </a:t>
                      </a:r>
                      <a:r>
                        <a:rPr lang="ar-AE" sz="1200" b="1" u="none" baseline="0" dirty="0">
                          <a:solidFill>
                            <a:srgbClr val="FF0000"/>
                          </a:solidFill>
                          <a:latin typeface="Sakkal Majalla" panose="02000000000000000000" pitchFamily="2" charset="-78"/>
                          <a:cs typeface="Sakkal Majalla" panose="02000000000000000000" pitchFamily="2" charset="-78"/>
                        </a:rPr>
                        <a:t>الفني: </a:t>
                      </a:r>
                    </a:p>
                    <a:p>
                      <a:pPr algn="r" rtl="1"/>
                      <a:r>
                        <a:rPr lang="ar-AE" sz="1200" b="1" u="none" baseline="0" dirty="0" smtClean="0">
                          <a:solidFill>
                            <a:schemeClr val="tx1"/>
                          </a:solidFill>
                          <a:latin typeface="Sakkal Majalla" panose="02000000000000000000" pitchFamily="2" charset="-78"/>
                          <a:cs typeface="Sakkal Majalla" panose="02000000000000000000" pitchFamily="2" charset="-78"/>
                        </a:rPr>
                        <a:t>القيام بعرض مسرحي تقوم فيه الدمى بعرض تقوم بالسكب الجاف و تجرب سكب السوائل و تصحح الأخطاء إن انسكب شيء.   </a:t>
                      </a:r>
                    </a:p>
                    <a:p>
                      <a:pPr algn="r" rtl="1"/>
                      <a:r>
                        <a:rPr lang="ar-AE" sz="1200" b="1" u="none" baseline="0" dirty="0" smtClean="0">
                          <a:solidFill>
                            <a:srgbClr val="FF0000"/>
                          </a:solidFill>
                          <a:latin typeface="Sakkal Majalla" panose="02000000000000000000" pitchFamily="2" charset="-78"/>
                          <a:cs typeface="Sakkal Majalla" panose="02000000000000000000" pitchFamily="2" charset="-78"/>
                        </a:rPr>
                        <a:t>النشاط </a:t>
                      </a:r>
                      <a:r>
                        <a:rPr lang="ar-AE" sz="1200" b="1" u="none" baseline="0" dirty="0">
                          <a:solidFill>
                            <a:srgbClr val="FF0000"/>
                          </a:solidFill>
                          <a:latin typeface="Sakkal Majalla" panose="02000000000000000000" pitchFamily="2" charset="-78"/>
                          <a:cs typeface="Sakkal Majalla" panose="02000000000000000000" pitchFamily="2" charset="-78"/>
                        </a:rPr>
                        <a:t>الموسيقى:</a:t>
                      </a:r>
                    </a:p>
                    <a:p>
                      <a:pPr algn="r" rtl="1"/>
                      <a:r>
                        <a:rPr lang="ar-AE" sz="1200" b="1" u="none" baseline="0" dirty="0" smtClean="0">
                          <a:solidFill>
                            <a:schemeClr val="tx1"/>
                          </a:solidFill>
                          <a:latin typeface="Sakkal Majalla" panose="02000000000000000000" pitchFamily="2" charset="-78"/>
                          <a:cs typeface="Sakkal Majalla" panose="02000000000000000000" pitchFamily="2" charset="-78"/>
                        </a:rPr>
                        <a:t>تشغيل أي أنشودة أو </a:t>
                      </a:r>
                      <a:r>
                        <a:rPr lang="ar-AE" sz="1200" b="1" u="none" baseline="0" smtClean="0">
                          <a:solidFill>
                            <a:schemeClr val="tx1"/>
                          </a:solidFill>
                          <a:latin typeface="Sakkal Majalla" panose="02000000000000000000" pitchFamily="2" charset="-78"/>
                          <a:cs typeface="Sakkal Majalla" panose="02000000000000000000" pitchFamily="2" charset="-78"/>
                        </a:rPr>
                        <a:t>موسيقى هادئة يحبها الطالب خلال عمل النشاط لتشجيعه على التركيز  و لتصفية ذهنه.</a:t>
                      </a:r>
                      <a:endParaRPr lang="ar-AE" sz="1200" b="1" u="none" baseline="0" dirty="0">
                        <a:ln>
                          <a:solidFill>
                            <a:schemeClr val="accent4">
                              <a:lumMod val="75000"/>
                            </a:schemeClr>
                          </a:solidFill>
                        </a:ln>
                        <a:solidFill>
                          <a:srgbClr val="7030A0"/>
                        </a:solidFill>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baseline="0" dirty="0">
                        <a:latin typeface="Sakkal Majalla" panose="02000000000000000000" pitchFamily="2" charset="-78"/>
                        <a:cs typeface="Sakkal Majalla" panose="02000000000000000000" pitchFamily="2" charset="-78"/>
                      </a:endParaRPr>
                    </a:p>
                    <a:p>
                      <a:pPr algn="ctr" rtl="1"/>
                      <a:r>
                        <a:rPr lang="ar-AE" sz="1400" b="1" baseline="0" dirty="0">
                          <a:latin typeface="Sakkal Majalla" panose="02000000000000000000" pitchFamily="2" charset="-78"/>
                          <a:cs typeface="Sakkal Majalla" panose="02000000000000000000" pitchFamily="2" charset="-78"/>
                        </a:rPr>
                        <a:t>دليل للمعلم</a:t>
                      </a:r>
                    </a:p>
                    <a:p>
                      <a:pPr algn="ctr" rtl="1"/>
                      <a:endParaRPr lang="ar-AE" sz="14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54492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a:latin typeface="Sakkal Majalla" panose="02000000000000000000" pitchFamily="2" charset="-78"/>
                          <a:cs typeface="Sakkal Majalla" panose="02000000000000000000" pitchFamily="2" charset="-78"/>
                        </a:rPr>
                        <a:t> </a:t>
                      </a:r>
                      <a:r>
                        <a:rPr lang="ar-AE" sz="1200" b="1" baseline="0" dirty="0" smtClean="0">
                          <a:latin typeface="Sakkal Majalla" panose="02000000000000000000" pitchFamily="2" charset="-78"/>
                          <a:cs typeface="Sakkal Majalla" panose="02000000000000000000" pitchFamily="2" charset="-78"/>
                        </a:rPr>
                        <a:t>على ولي الأمر تدريب الطالب على صب السوائل بين الأنية و امداد أولياء الأمور بالفيديوهات التعليمية التي تساعده على تحقيق الهدف بشكل صحيح، و التنبيه على ضرورة تشجيع الطالب.</a:t>
                      </a:r>
                      <a:endParaRPr lang="ar-AE" sz="12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الواجب المنزلي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1384666">
                <a:tc>
                  <a:txBody>
                    <a:bodyPr/>
                    <a:lstStyle/>
                    <a:p>
                      <a:pPr algn="r" rtl="1"/>
                      <a:r>
                        <a:rPr lang="ar-AE" sz="1200" b="1" baseline="0" dirty="0">
                          <a:latin typeface="Sakkal Majalla" panose="02000000000000000000" pitchFamily="2" charset="-78"/>
                          <a:cs typeface="Sakkal Majalla" panose="02000000000000000000" pitchFamily="2" charset="-78"/>
                        </a:rPr>
                        <a:t>مجموعة تدريبات على الأيباد تتضمن:</a:t>
                      </a: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200" b="1" baseline="0" dirty="0" smtClean="0">
                          <a:latin typeface="Sakkal Majalla" panose="02000000000000000000" pitchFamily="2" charset="-78"/>
                          <a:cs typeface="Sakkal Majalla" panose="02000000000000000000" pitchFamily="2" charset="-78"/>
                        </a:rPr>
                        <a:t>مشاهدة الفيديوهات التعليمية.</a:t>
                      </a: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200" b="1" baseline="0" dirty="0" smtClean="0">
                          <a:latin typeface="Sakkal Majalla" panose="02000000000000000000" pitchFamily="2" charset="-78"/>
                          <a:cs typeface="Sakkal Majalla" panose="02000000000000000000" pitchFamily="2" charset="-78"/>
                        </a:rPr>
                        <a:t>ألعاب نقل السوائل من أنية إلى أخرى.</a:t>
                      </a:r>
                      <a:endParaRPr lang="en-US" sz="1200" b="1" baseline="0" dirty="0">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تمارين الكترونية</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78302">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AE" sz="1200" b="1" baseline="0" dirty="0">
                          <a:latin typeface="Sakkal Majalla" panose="02000000000000000000" pitchFamily="2" charset="-78"/>
                          <a:cs typeface="Sakkal Majalla" panose="02000000000000000000" pitchFamily="2" charset="-78"/>
                        </a:rPr>
                        <a:t>متوسط : </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يصب الطالب السوائل  بين الآنية المتشابهة     </a:t>
                      </a:r>
                      <a:r>
                        <a:rPr lang="ar-AE" sz="1200" b="1" baseline="0" dirty="0" smtClean="0">
                          <a:latin typeface="Sakkal Majalla" panose="02000000000000000000" pitchFamily="2" charset="-78"/>
                          <a:cs typeface="Sakkal Majalla" panose="02000000000000000000" pitchFamily="2" charset="-78"/>
                        </a:rPr>
                        <a:t>جيد</a:t>
                      </a:r>
                      <a:r>
                        <a:rPr lang="ar-AE" sz="1200" b="1" baseline="0" dirty="0">
                          <a:latin typeface="Sakkal Majalla" panose="02000000000000000000" pitchFamily="2" charset="-78"/>
                          <a:cs typeface="Sakkal Majalla" panose="02000000000000000000" pitchFamily="2" charset="-78"/>
                        </a:rPr>
                        <a:t>: </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يصب السوائل  بين الآنية المختلفة مع السكب </a:t>
                      </a:r>
                      <a:r>
                        <a:rPr lang="ar-AE" sz="1200" b="1" u="none" kern="1200" baseline="0" smtClean="0">
                          <a:solidFill>
                            <a:schemeClr val="tx1"/>
                          </a:solidFill>
                          <a:latin typeface="Sakkal Majalla" panose="02000000000000000000" pitchFamily="2" charset="-78"/>
                          <a:ea typeface="+mn-ea"/>
                          <a:cs typeface="Sakkal Majalla" panose="02000000000000000000" pitchFamily="2" charset="-78"/>
                        </a:rPr>
                        <a:t>الخارجي المتوسط   </a:t>
                      </a:r>
                      <a:r>
                        <a:rPr lang="ar-AE" sz="1200" b="1" baseline="0" smtClean="0">
                          <a:latin typeface="Sakkal Majalla" panose="02000000000000000000" pitchFamily="2" charset="-78"/>
                          <a:cs typeface="Sakkal Majalla" panose="02000000000000000000" pitchFamily="2" charset="-78"/>
                        </a:rPr>
                        <a:t>مرتفع</a:t>
                      </a:r>
                      <a:r>
                        <a:rPr lang="ar-AE" sz="1200" b="1" baseline="0" dirty="0">
                          <a:latin typeface="Sakkal Majalla" panose="02000000000000000000" pitchFamily="2" charset="-78"/>
                          <a:cs typeface="Sakkal Majalla" panose="02000000000000000000" pitchFamily="2" charset="-78"/>
                        </a:rPr>
                        <a:t>: </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يصب السوائل  بين الآنية المختلفة </a:t>
                      </a:r>
                      <a:r>
                        <a:rPr lang="ar-AE" sz="1200" b="1" u="none" kern="1200" baseline="0" smtClean="0">
                          <a:solidFill>
                            <a:schemeClr val="tx1"/>
                          </a:solidFill>
                          <a:latin typeface="Sakkal Majalla" panose="02000000000000000000" pitchFamily="2" charset="-78"/>
                          <a:ea typeface="+mn-ea"/>
                          <a:cs typeface="Sakkal Majalla" panose="02000000000000000000" pitchFamily="2" charset="-78"/>
                        </a:rPr>
                        <a:t>دون سكب خارجي </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أو سكب قليل جداّ.</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التقييم</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0" name="Date Placeholder 9"/>
          <p:cNvSpPr>
            <a:spLocks noGrp="1"/>
          </p:cNvSpPr>
          <p:nvPr>
            <p:ph type="dt" sz="half" idx="10"/>
          </p:nvPr>
        </p:nvSpPr>
        <p:spPr/>
        <p:txBody>
          <a:bodyPr/>
          <a:lstStyle/>
          <a:p>
            <a:fld id="{DFA59B4A-862E-4296-9049-49655D5CFC94}" type="datetime3">
              <a:rPr lang="en-US" smtClean="0"/>
              <a:t>25 August 2020</a:t>
            </a:fld>
            <a:endParaRPr lang="en-GB"/>
          </a:p>
        </p:txBody>
      </p:sp>
      <p:sp>
        <p:nvSpPr>
          <p:cNvPr id="11" name="Slide Number Placeholder 10"/>
          <p:cNvSpPr>
            <a:spLocks noGrp="1"/>
          </p:cNvSpPr>
          <p:nvPr>
            <p:ph type="sldNum" sz="quarter" idx="12"/>
          </p:nvPr>
        </p:nvSpPr>
        <p:spPr/>
        <p:txBody>
          <a:bodyPr/>
          <a:lstStyle/>
          <a:p>
            <a:fld id="{60F9F505-338F-4A63-8E60-F3E66EC2060F}" type="slidenum">
              <a:rPr lang="en-GB" smtClean="0"/>
              <a:t>3</a:t>
            </a:fld>
            <a:endParaRPr lang="en-GB"/>
          </a:p>
        </p:txBody>
      </p:sp>
    </p:spTree>
    <p:extLst>
      <p:ext uri="{BB962C8B-B14F-4D97-AF65-F5344CB8AC3E}">
        <p14:creationId xmlns:p14="http://schemas.microsoft.com/office/powerpoint/2010/main" val="12743763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dia Placeholder 4" descr="Media placeholder">
            <a:extLst>
              <a:ext uri="{FF2B5EF4-FFF2-40B4-BE49-F238E27FC236}">
                <a16:creationId xmlns:a16="http://schemas.microsoft.com/office/drawing/2014/main" id="{7401E5EB-604A-42B4-B9BC-979A2E90F535}"/>
              </a:ext>
            </a:extLst>
          </p:cNvPr>
          <p:cNvSpPr>
            <a:spLocks noGrp="1"/>
          </p:cNvSpPr>
          <p:nvPr>
            <p:ph type="media" sz="quarter" idx="13"/>
          </p:nvPr>
        </p:nvSpPr>
        <p:spPr/>
      </p:sp>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p:txBody>
          <a:bodyPr>
            <a:normAutofit/>
          </a:bodyPr>
          <a:lstStyle/>
          <a:p>
            <a:pPr algn="ctr"/>
            <a:r>
              <a:rPr lang="ar-AE" sz="1600" dirty="0" smtClean="0">
                <a:latin typeface="Sakkal Majalla" panose="02000000000000000000" pitchFamily="2" charset="-78"/>
                <a:cs typeface="Sakkal Majalla" panose="02000000000000000000" pitchFamily="2" charset="-78"/>
              </a:rPr>
              <a:t>فيديو تعليمي لصب الجاف </a:t>
            </a:r>
            <a:endParaRPr lang="en-US" sz="1600" dirty="0">
              <a:latin typeface="Sakkal Majalla" panose="02000000000000000000" pitchFamily="2" charset="-78"/>
              <a:cs typeface="Sakkal Majalla" panose="02000000000000000000" pitchFamily="2" charset="-78"/>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fld id="{98C0CDE5-970C-4CC4-BF43-0DA127E73E82}" type="slidenum">
              <a:rPr lang="en-US" smtClean="0"/>
              <a:t>4</a:t>
            </a:fld>
            <a:endParaRPr lang="en-US" dirty="0"/>
          </a:p>
        </p:txBody>
      </p:sp>
      <p:sp>
        <p:nvSpPr>
          <p:cNvPr id="7" name="Rounded Rectangle 6"/>
          <p:cNvSpPr/>
          <p:nvPr/>
        </p:nvSpPr>
        <p:spPr>
          <a:xfrm>
            <a:off x="4010891" y="3372098"/>
            <a:ext cx="4170217" cy="601489"/>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dirty="0"/>
          </a:p>
        </p:txBody>
      </p:sp>
      <p:sp>
        <p:nvSpPr>
          <p:cNvPr id="8" name="TextBox 7"/>
          <p:cNvSpPr txBox="1"/>
          <p:nvPr/>
        </p:nvSpPr>
        <p:spPr>
          <a:xfrm>
            <a:off x="4111752" y="3523561"/>
            <a:ext cx="3898087" cy="307777"/>
          </a:xfrm>
          <a:prstGeom prst="rect">
            <a:avLst/>
          </a:prstGeom>
          <a:solidFill>
            <a:schemeClr val="accent4">
              <a:lumMod val="20000"/>
              <a:lumOff val="80000"/>
            </a:schemeClr>
          </a:solidFill>
        </p:spPr>
        <p:txBody>
          <a:bodyPr wrap="square" rtlCol="0">
            <a:spAutoFit/>
          </a:bodyPr>
          <a:lstStyle/>
          <a:p>
            <a:pPr lvl="0" algn="ctr">
              <a:defRPr/>
            </a:pPr>
            <a:r>
              <a:rPr lang="en-US" sz="1400" dirty="0">
                <a:solidFill>
                  <a:prstClr val="black"/>
                </a:solidFill>
                <a:latin typeface="Sakkal Majalla" pitchFamily="2" charset="-78"/>
                <a:cs typeface="Sakkal Majalla" pitchFamily="2" charset="-78"/>
                <a:hlinkClick r:id="rId2"/>
              </a:rPr>
              <a:t>https://</a:t>
            </a:r>
            <a:r>
              <a:rPr lang="en-US" sz="1400" dirty="0" smtClean="0">
                <a:solidFill>
                  <a:prstClr val="black"/>
                </a:solidFill>
                <a:latin typeface="Sakkal Majalla" pitchFamily="2" charset="-78"/>
                <a:cs typeface="Sakkal Majalla" pitchFamily="2" charset="-78"/>
                <a:hlinkClick r:id="rId2"/>
              </a:rPr>
              <a:t>youtu.be/UL-b0UrwFSE</a:t>
            </a:r>
            <a:r>
              <a:rPr lang="ar-AE" sz="1400" dirty="0" smtClean="0">
                <a:solidFill>
                  <a:prstClr val="black"/>
                </a:solidFill>
                <a:latin typeface="Sakkal Majalla" pitchFamily="2" charset="-78"/>
                <a:cs typeface="Sakkal Majalla" pitchFamily="2" charset="-78"/>
              </a:rPr>
              <a:t> </a:t>
            </a:r>
            <a:endParaRPr kumimoji="0" lang="en-US" sz="1400" b="0" i="0" u="none" strike="noStrike" kern="1200" cap="none" spc="0" normalizeH="0" baseline="0" noProof="0" dirty="0">
              <a:ln>
                <a:noFill/>
              </a:ln>
              <a:solidFill>
                <a:prstClr val="black"/>
              </a:solidFill>
              <a:effectLst/>
              <a:uLnTx/>
              <a:uFillTx/>
              <a:latin typeface="Sakkal Majalla" pitchFamily="2" charset="-78"/>
              <a:cs typeface="Sakkal Majalla" pitchFamily="2" charset="-78"/>
            </a:endParaRPr>
          </a:p>
        </p:txBody>
      </p:sp>
      <p:sp>
        <p:nvSpPr>
          <p:cNvPr id="3" name="TextBox 2"/>
          <p:cNvSpPr txBox="1"/>
          <p:nvPr/>
        </p:nvSpPr>
        <p:spPr>
          <a:xfrm>
            <a:off x="3754659" y="3973587"/>
            <a:ext cx="4847853" cy="276999"/>
          </a:xfrm>
          <a:prstGeom prst="rect">
            <a:avLst/>
          </a:prstGeom>
          <a:noFill/>
        </p:spPr>
        <p:txBody>
          <a:bodyPr wrap="square" rtlCol="0">
            <a:spAutoFit/>
          </a:bodyPr>
          <a:lstStyle/>
          <a:p>
            <a:pPr algn="ctr"/>
            <a:r>
              <a:rPr lang="ar-AE" sz="1200" dirty="0" smtClean="0">
                <a:solidFill>
                  <a:srgbClr val="FF0000"/>
                </a:solidFill>
                <a:latin typeface="Sakkal Majalla" pitchFamily="2" charset="-78"/>
                <a:cs typeface="Sakkal Majalla" pitchFamily="2" charset="-78"/>
              </a:rPr>
              <a:t>يفضل البدء بالصب الجاف لأنه يهيأ الطفل على صب السوائل</a:t>
            </a:r>
            <a:endParaRPr lang="en-US" sz="1200" dirty="0">
              <a:solidFill>
                <a:srgbClr val="FF0000"/>
              </a:solidFill>
              <a:latin typeface="Sakkal Majalla" pitchFamily="2" charset="-78"/>
              <a:cs typeface="Sakkal Majalla" pitchFamily="2" charset="-78"/>
            </a:endParaRPr>
          </a:p>
        </p:txBody>
      </p:sp>
    </p:spTree>
    <p:extLst>
      <p:ext uri="{BB962C8B-B14F-4D97-AF65-F5344CB8AC3E}">
        <p14:creationId xmlns:p14="http://schemas.microsoft.com/office/powerpoint/2010/main" val="16378331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dia Placeholder 4" descr="Media placeholder">
            <a:extLst>
              <a:ext uri="{FF2B5EF4-FFF2-40B4-BE49-F238E27FC236}">
                <a16:creationId xmlns:a16="http://schemas.microsoft.com/office/drawing/2014/main" id="{7401E5EB-604A-42B4-B9BC-979A2E90F535}"/>
              </a:ext>
            </a:extLst>
          </p:cNvPr>
          <p:cNvSpPr>
            <a:spLocks noGrp="1"/>
          </p:cNvSpPr>
          <p:nvPr>
            <p:ph type="media" sz="quarter" idx="13"/>
          </p:nvPr>
        </p:nvSpPr>
        <p:spPr/>
      </p:sp>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p:txBody>
          <a:bodyPr>
            <a:normAutofit/>
          </a:bodyPr>
          <a:lstStyle/>
          <a:p>
            <a:pPr algn="ctr"/>
            <a:r>
              <a:rPr lang="ar-AE" sz="1600" dirty="0" smtClean="0">
                <a:latin typeface="Sakkal Majalla" panose="02000000000000000000" pitchFamily="2" charset="-78"/>
                <a:cs typeface="Sakkal Majalla" panose="02000000000000000000" pitchFamily="2" charset="-78"/>
              </a:rPr>
              <a:t>فيديو تعليمي لصب السوائل </a:t>
            </a:r>
            <a:endParaRPr lang="en-US" sz="1600" dirty="0">
              <a:latin typeface="Sakkal Majalla" panose="02000000000000000000" pitchFamily="2" charset="-78"/>
              <a:cs typeface="Sakkal Majalla" panose="02000000000000000000" pitchFamily="2" charset="-78"/>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fld id="{98C0CDE5-970C-4CC4-BF43-0DA127E73E82}" type="slidenum">
              <a:rPr lang="en-US" smtClean="0"/>
              <a:t>5</a:t>
            </a:fld>
            <a:endParaRPr lang="en-US" dirty="0"/>
          </a:p>
        </p:txBody>
      </p:sp>
      <p:sp>
        <p:nvSpPr>
          <p:cNvPr id="7" name="Rounded Rectangle 6"/>
          <p:cNvSpPr/>
          <p:nvPr/>
        </p:nvSpPr>
        <p:spPr>
          <a:xfrm>
            <a:off x="4010891" y="3372098"/>
            <a:ext cx="4170217" cy="601489"/>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dirty="0"/>
          </a:p>
        </p:txBody>
      </p:sp>
      <p:sp>
        <p:nvSpPr>
          <p:cNvPr id="8" name="TextBox 7"/>
          <p:cNvSpPr txBox="1"/>
          <p:nvPr/>
        </p:nvSpPr>
        <p:spPr>
          <a:xfrm>
            <a:off x="4111752" y="3523561"/>
            <a:ext cx="3898087" cy="307777"/>
          </a:xfrm>
          <a:prstGeom prst="rect">
            <a:avLst/>
          </a:prstGeom>
          <a:solidFill>
            <a:schemeClr val="accent4">
              <a:lumMod val="20000"/>
              <a:lumOff val="80000"/>
            </a:schemeClr>
          </a:solidFill>
        </p:spPr>
        <p:txBody>
          <a:bodyPr wrap="square" rtlCol="0">
            <a:spAutoFit/>
          </a:bodyPr>
          <a:lstStyle/>
          <a:p>
            <a:pPr lvl="0" algn="ctr">
              <a:defRPr/>
            </a:pPr>
            <a:r>
              <a:rPr lang="en-US" sz="1400" dirty="0">
                <a:solidFill>
                  <a:prstClr val="black"/>
                </a:solidFill>
                <a:latin typeface="Sakkal Majalla" pitchFamily="2" charset="-78"/>
                <a:cs typeface="Sakkal Majalla" pitchFamily="2" charset="-78"/>
                <a:hlinkClick r:id="rId2"/>
              </a:rPr>
              <a:t>https://</a:t>
            </a:r>
            <a:r>
              <a:rPr lang="en-US" sz="1400" dirty="0" smtClean="0">
                <a:solidFill>
                  <a:prstClr val="black"/>
                </a:solidFill>
                <a:latin typeface="Sakkal Majalla" pitchFamily="2" charset="-78"/>
                <a:cs typeface="Sakkal Majalla" pitchFamily="2" charset="-78"/>
                <a:hlinkClick r:id="rId2"/>
              </a:rPr>
              <a:t>youtu.be/8kMVwZgD9MY</a:t>
            </a:r>
            <a:r>
              <a:rPr lang="ar-AE" sz="1400" dirty="0" smtClean="0">
                <a:solidFill>
                  <a:prstClr val="black"/>
                </a:solidFill>
                <a:latin typeface="Sakkal Majalla" pitchFamily="2" charset="-78"/>
                <a:cs typeface="Sakkal Majalla" pitchFamily="2" charset="-78"/>
              </a:rPr>
              <a:t> </a:t>
            </a:r>
            <a:endParaRPr kumimoji="0" lang="en-US" sz="1400" b="0" i="0" u="none" strike="noStrike" kern="1200" cap="none" spc="0" normalizeH="0" baseline="0" noProof="0" dirty="0">
              <a:ln>
                <a:noFill/>
              </a:ln>
              <a:solidFill>
                <a:prstClr val="black"/>
              </a:solidFill>
              <a:effectLst/>
              <a:uLnTx/>
              <a:uFillTx/>
              <a:latin typeface="Sakkal Majalla" pitchFamily="2" charset="-78"/>
              <a:cs typeface="Sakkal Majalla" pitchFamily="2" charset="-78"/>
            </a:endParaRPr>
          </a:p>
        </p:txBody>
      </p:sp>
      <p:sp>
        <p:nvSpPr>
          <p:cNvPr id="3" name="TextBox 2"/>
          <p:cNvSpPr txBox="1"/>
          <p:nvPr/>
        </p:nvSpPr>
        <p:spPr>
          <a:xfrm>
            <a:off x="3754659" y="3973587"/>
            <a:ext cx="4847853" cy="276999"/>
          </a:xfrm>
          <a:prstGeom prst="rect">
            <a:avLst/>
          </a:prstGeom>
          <a:noFill/>
        </p:spPr>
        <p:txBody>
          <a:bodyPr wrap="square" rtlCol="0">
            <a:spAutoFit/>
          </a:bodyPr>
          <a:lstStyle/>
          <a:p>
            <a:pPr algn="ctr"/>
            <a:r>
              <a:rPr lang="ar-AE" sz="1200" dirty="0" smtClean="0">
                <a:solidFill>
                  <a:srgbClr val="FF0000"/>
                </a:solidFill>
                <a:latin typeface="Sakkal Majalla" pitchFamily="2" charset="-78"/>
                <a:cs typeface="Sakkal Majalla" pitchFamily="2" charset="-78"/>
              </a:rPr>
              <a:t>ممكن عمل نفس النشاط للطالب و حثه على تصحيح أخطائه</a:t>
            </a:r>
            <a:endParaRPr lang="en-US" sz="1200" dirty="0">
              <a:solidFill>
                <a:srgbClr val="FF0000"/>
              </a:solidFill>
              <a:latin typeface="Sakkal Majalla" pitchFamily="2" charset="-78"/>
              <a:cs typeface="Sakkal Majalla" pitchFamily="2" charset="-78"/>
            </a:endParaRPr>
          </a:p>
        </p:txBody>
      </p:sp>
    </p:spTree>
    <p:extLst>
      <p:ext uri="{BB962C8B-B14F-4D97-AF65-F5344CB8AC3E}">
        <p14:creationId xmlns:p14="http://schemas.microsoft.com/office/powerpoint/2010/main" val="6248036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dia Placeholder 4" descr="Media placeholder">
            <a:extLst>
              <a:ext uri="{FF2B5EF4-FFF2-40B4-BE49-F238E27FC236}">
                <a16:creationId xmlns:a16="http://schemas.microsoft.com/office/drawing/2014/main" id="{7401E5EB-604A-42B4-B9BC-979A2E90F535}"/>
              </a:ext>
            </a:extLst>
          </p:cNvPr>
          <p:cNvSpPr>
            <a:spLocks noGrp="1"/>
          </p:cNvSpPr>
          <p:nvPr>
            <p:ph type="media" sz="quarter" idx="13"/>
          </p:nvPr>
        </p:nvSpPr>
        <p:spPr/>
      </p:sp>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p:txBody>
          <a:bodyPr>
            <a:normAutofit/>
          </a:bodyPr>
          <a:lstStyle/>
          <a:p>
            <a:pPr algn="ctr"/>
            <a:r>
              <a:rPr lang="ar-AE" sz="1600" dirty="0" smtClean="0">
                <a:latin typeface="Sakkal Majalla" panose="02000000000000000000" pitchFamily="2" charset="-78"/>
                <a:cs typeface="Sakkal Majalla" panose="02000000000000000000" pitchFamily="2" charset="-78"/>
              </a:rPr>
              <a:t>مرجع للمعلمين</a:t>
            </a:r>
            <a:endParaRPr lang="en-US" sz="1600" dirty="0">
              <a:latin typeface="Sakkal Majalla" panose="02000000000000000000" pitchFamily="2" charset="-78"/>
              <a:cs typeface="Sakkal Majalla" panose="02000000000000000000" pitchFamily="2" charset="-78"/>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fld id="{98C0CDE5-970C-4CC4-BF43-0DA127E73E82}" type="slidenum">
              <a:rPr lang="en-US" smtClean="0"/>
              <a:t>6</a:t>
            </a:fld>
            <a:endParaRPr lang="en-US" dirty="0"/>
          </a:p>
        </p:txBody>
      </p:sp>
      <p:sp>
        <p:nvSpPr>
          <p:cNvPr id="7" name="Rounded Rectangle 6"/>
          <p:cNvSpPr/>
          <p:nvPr/>
        </p:nvSpPr>
        <p:spPr>
          <a:xfrm>
            <a:off x="4010891" y="3372098"/>
            <a:ext cx="4170217" cy="601489"/>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dirty="0"/>
          </a:p>
        </p:txBody>
      </p:sp>
      <p:sp>
        <p:nvSpPr>
          <p:cNvPr id="8" name="TextBox 7"/>
          <p:cNvSpPr txBox="1"/>
          <p:nvPr/>
        </p:nvSpPr>
        <p:spPr>
          <a:xfrm>
            <a:off x="4111752" y="3523561"/>
            <a:ext cx="3898087" cy="307777"/>
          </a:xfrm>
          <a:prstGeom prst="rect">
            <a:avLst/>
          </a:prstGeom>
          <a:solidFill>
            <a:schemeClr val="accent4">
              <a:lumMod val="20000"/>
              <a:lumOff val="80000"/>
            </a:schemeClr>
          </a:solidFill>
        </p:spPr>
        <p:txBody>
          <a:bodyPr wrap="square" rtlCol="0">
            <a:spAutoFit/>
          </a:bodyPr>
          <a:lstStyle/>
          <a:p>
            <a:pPr lvl="0" algn="ctr">
              <a:defRPr/>
            </a:pPr>
            <a:r>
              <a:rPr lang="en-US" sz="1400" dirty="0">
                <a:solidFill>
                  <a:prstClr val="black"/>
                </a:solidFill>
                <a:latin typeface="Sakkal Majalla" panose="02000000000000000000" pitchFamily="2" charset="-78"/>
                <a:cs typeface="Sakkal Majalla" panose="02000000000000000000" pitchFamily="2" charset="-78"/>
                <a:hlinkClick r:id="rId2"/>
              </a:rPr>
              <a:t>https://youtu.be/8OVCRRXuL6c</a:t>
            </a:r>
            <a:r>
              <a:rPr lang="ar-AE" sz="1400" dirty="0">
                <a:solidFill>
                  <a:prstClr val="black"/>
                </a:solidFill>
                <a:latin typeface="Sakkal Majalla" panose="02000000000000000000" pitchFamily="2" charset="-78"/>
                <a:cs typeface="Sakkal Majalla" panose="02000000000000000000" pitchFamily="2" charset="-78"/>
              </a:rPr>
              <a:t> </a:t>
            </a:r>
            <a:endParaRPr lang="en-US" sz="1400" dirty="0">
              <a:solidFill>
                <a:prstClr val="black"/>
              </a:solidFill>
              <a:latin typeface="Sakkal Majalla" panose="02000000000000000000" pitchFamily="2" charset="-78"/>
              <a:cs typeface="Sakkal Majalla" panose="02000000000000000000" pitchFamily="2" charset="-78"/>
            </a:endParaRPr>
          </a:p>
        </p:txBody>
      </p:sp>
      <p:sp>
        <p:nvSpPr>
          <p:cNvPr id="11" name="Rounded Rectangle 10"/>
          <p:cNvSpPr/>
          <p:nvPr/>
        </p:nvSpPr>
        <p:spPr>
          <a:xfrm>
            <a:off x="4010891" y="2252512"/>
            <a:ext cx="4170217" cy="601489"/>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dirty="0"/>
          </a:p>
        </p:txBody>
      </p:sp>
      <p:sp>
        <p:nvSpPr>
          <p:cNvPr id="12" name="TextBox 11"/>
          <p:cNvSpPr txBox="1"/>
          <p:nvPr/>
        </p:nvSpPr>
        <p:spPr>
          <a:xfrm>
            <a:off x="4187527" y="2399367"/>
            <a:ext cx="3898087" cy="307777"/>
          </a:xfrm>
          <a:prstGeom prst="rect">
            <a:avLst/>
          </a:prstGeom>
          <a:solidFill>
            <a:schemeClr val="accent4">
              <a:lumMod val="20000"/>
              <a:lumOff val="80000"/>
            </a:schemeClr>
          </a:solidFill>
        </p:spPr>
        <p:txBody>
          <a:bodyPr wrap="square" rtlCol="0">
            <a:spAutoFit/>
          </a:bodyPr>
          <a:lstStyle/>
          <a:p>
            <a:pPr lvl="0" algn="ctr">
              <a:defRPr/>
            </a:pPr>
            <a:r>
              <a:rPr lang="en-US" sz="1400" dirty="0">
                <a:solidFill>
                  <a:prstClr val="black"/>
                </a:solidFill>
                <a:latin typeface="Sakkal Majalla" pitchFamily="2" charset="-78"/>
                <a:cs typeface="Sakkal Majalla" pitchFamily="2" charset="-78"/>
                <a:hlinkClick r:id="rId3"/>
              </a:rPr>
              <a:t>https://</a:t>
            </a:r>
            <a:r>
              <a:rPr lang="en-US" sz="1400" dirty="0" smtClean="0">
                <a:solidFill>
                  <a:prstClr val="black"/>
                </a:solidFill>
                <a:latin typeface="Sakkal Majalla" pitchFamily="2" charset="-78"/>
                <a:cs typeface="Sakkal Majalla" pitchFamily="2" charset="-78"/>
                <a:hlinkClick r:id="rId3"/>
              </a:rPr>
              <a:t>youtu.be/tSIMXD4rMjY</a:t>
            </a:r>
            <a:r>
              <a:rPr lang="en-US" sz="1400" dirty="0" smtClean="0">
                <a:solidFill>
                  <a:prstClr val="black"/>
                </a:solidFill>
                <a:latin typeface="Sakkal Majalla" pitchFamily="2" charset="-78"/>
                <a:cs typeface="Sakkal Majalla" pitchFamily="2" charset="-78"/>
              </a:rPr>
              <a:t> </a:t>
            </a:r>
            <a:endParaRPr lang="en-US" sz="1400" dirty="0">
              <a:solidFill>
                <a:prstClr val="black"/>
              </a:solidFill>
              <a:latin typeface="Sakkal Majalla" pitchFamily="2" charset="-78"/>
              <a:cs typeface="Sakkal Majalla" pitchFamily="2" charset="-78"/>
            </a:endParaRPr>
          </a:p>
        </p:txBody>
      </p:sp>
      <p:sp>
        <p:nvSpPr>
          <p:cNvPr id="13" name="TextBox 12"/>
          <p:cNvSpPr txBox="1"/>
          <p:nvPr/>
        </p:nvSpPr>
        <p:spPr>
          <a:xfrm>
            <a:off x="3712643" y="1975513"/>
            <a:ext cx="4847853" cy="276999"/>
          </a:xfrm>
          <a:prstGeom prst="rect">
            <a:avLst/>
          </a:prstGeom>
          <a:noFill/>
        </p:spPr>
        <p:txBody>
          <a:bodyPr wrap="square" rtlCol="0">
            <a:spAutoFit/>
          </a:bodyPr>
          <a:lstStyle/>
          <a:p>
            <a:pPr algn="ctr"/>
            <a:r>
              <a:rPr lang="ar-AE" sz="1200" dirty="0" smtClean="0">
                <a:solidFill>
                  <a:srgbClr val="FF0000"/>
                </a:solidFill>
                <a:latin typeface="Sakkal Majalla" pitchFamily="2" charset="-78"/>
                <a:cs typeface="Sakkal Majalla" pitchFamily="2" charset="-78"/>
              </a:rPr>
              <a:t>فيديو قد يكون مرجع للمعلم للاستفادة منه</a:t>
            </a:r>
            <a:endParaRPr lang="en-US" sz="1200" dirty="0">
              <a:solidFill>
                <a:srgbClr val="FF0000"/>
              </a:solidFill>
              <a:latin typeface="Sakkal Majalla" pitchFamily="2" charset="-78"/>
              <a:cs typeface="Sakkal Majalla" pitchFamily="2" charset="-78"/>
            </a:endParaRPr>
          </a:p>
        </p:txBody>
      </p:sp>
    </p:spTree>
    <p:extLst>
      <p:ext uri="{BB962C8B-B14F-4D97-AF65-F5344CB8AC3E}">
        <p14:creationId xmlns:p14="http://schemas.microsoft.com/office/powerpoint/2010/main" val="13099791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3667289" y="367153"/>
            <a:ext cx="4685739" cy="832104"/>
          </a:xfrm>
        </p:spPr>
        <p:txBody>
          <a:bodyPr>
            <a:normAutofit/>
          </a:bodyPr>
          <a:lstStyle/>
          <a:p>
            <a:pPr algn="ctr" rtl="1"/>
            <a:r>
              <a:rPr lang="ar-AE" sz="1600" dirty="0" smtClean="0">
                <a:latin typeface="Sakkal Majalla" panose="02000000000000000000" pitchFamily="2" charset="-78"/>
                <a:cs typeface="Sakkal Majalla" panose="02000000000000000000" pitchFamily="2" charset="-78"/>
              </a:rPr>
              <a:t>تجربة تغيير لون النبتة</a:t>
            </a:r>
            <a:endParaRPr lang="en-US" sz="1600" dirty="0">
              <a:latin typeface="Sakkal Majalla" panose="02000000000000000000" pitchFamily="2" charset="-78"/>
              <a:cs typeface="Sakkal Majalla" panose="02000000000000000000" pitchFamily="2" charset="-78"/>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Rounded Rectangle 5"/>
          <p:cNvSpPr/>
          <p:nvPr/>
        </p:nvSpPr>
        <p:spPr>
          <a:xfrm>
            <a:off x="3862748" y="2590515"/>
            <a:ext cx="4170217" cy="601489"/>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dirty="0"/>
          </a:p>
        </p:txBody>
      </p:sp>
      <p:sp>
        <p:nvSpPr>
          <p:cNvPr id="7" name="TextBox 6"/>
          <p:cNvSpPr txBox="1"/>
          <p:nvPr/>
        </p:nvSpPr>
        <p:spPr>
          <a:xfrm>
            <a:off x="3998812" y="2737370"/>
            <a:ext cx="3898087" cy="307777"/>
          </a:xfrm>
          <a:prstGeom prst="rect">
            <a:avLst/>
          </a:prstGeom>
          <a:solidFill>
            <a:schemeClr val="accent4">
              <a:lumMod val="20000"/>
              <a:lumOff val="80000"/>
            </a:schemeClr>
          </a:solidFill>
        </p:spPr>
        <p:txBody>
          <a:bodyPr wrap="square" rtlCol="0">
            <a:spAutoFit/>
          </a:bodyPr>
          <a:lstStyle/>
          <a:p>
            <a:pPr algn="ctr"/>
            <a:r>
              <a:rPr lang="en-US" sz="1400" dirty="0">
                <a:latin typeface="Sakkal Majalla" pitchFamily="2" charset="-78"/>
                <a:cs typeface="Sakkal Majalla" pitchFamily="2" charset="-78"/>
                <a:hlinkClick r:id="rId2"/>
              </a:rPr>
              <a:t>https://</a:t>
            </a:r>
            <a:r>
              <a:rPr lang="en-US" sz="1400" dirty="0" smtClean="0">
                <a:latin typeface="Sakkal Majalla" pitchFamily="2" charset="-78"/>
                <a:cs typeface="Sakkal Majalla" pitchFamily="2" charset="-78"/>
                <a:hlinkClick r:id="rId2"/>
              </a:rPr>
              <a:t>pin.it/4t3Kias</a:t>
            </a:r>
            <a:r>
              <a:rPr lang="ar-AE" sz="1400" dirty="0" smtClean="0">
                <a:latin typeface="Sakkal Majalla" pitchFamily="2" charset="-78"/>
                <a:cs typeface="Sakkal Majalla" pitchFamily="2" charset="-78"/>
              </a:rPr>
              <a:t> </a:t>
            </a:r>
            <a:endParaRPr lang="en-US" sz="1400" dirty="0">
              <a:latin typeface="Sakkal Majalla" pitchFamily="2" charset="-78"/>
              <a:cs typeface="Sakkal Majalla" pitchFamily="2" charset="-78"/>
            </a:endParaRPr>
          </a:p>
        </p:txBody>
      </p:sp>
      <p:sp>
        <p:nvSpPr>
          <p:cNvPr id="10" name="TextBox 9"/>
          <p:cNvSpPr txBox="1"/>
          <p:nvPr/>
        </p:nvSpPr>
        <p:spPr>
          <a:xfrm>
            <a:off x="2641033" y="1330337"/>
            <a:ext cx="6702194" cy="276999"/>
          </a:xfrm>
          <a:prstGeom prst="rect">
            <a:avLst/>
          </a:prstGeom>
          <a:noFill/>
        </p:spPr>
        <p:txBody>
          <a:bodyPr wrap="square" rtlCol="0">
            <a:spAutoFit/>
          </a:bodyPr>
          <a:lstStyle/>
          <a:p>
            <a:pPr algn="ctr"/>
            <a:r>
              <a:rPr lang="ar-AE" sz="1200" b="1" dirty="0" smtClean="0">
                <a:solidFill>
                  <a:srgbClr val="FF0000"/>
                </a:solidFill>
                <a:latin typeface="Sakkal Majalla" pitchFamily="2" charset="-78"/>
                <a:cs typeface="Sakkal Majalla" pitchFamily="2" charset="-78"/>
              </a:rPr>
              <a:t>التجربة تشجع الطفل على صب السوائل و تجربة أشياء جديدة ومسلية</a:t>
            </a:r>
            <a:endParaRPr lang="en-US" sz="1200" b="1" dirty="0">
              <a:solidFill>
                <a:srgbClr val="FF0000"/>
              </a:solidFill>
              <a:latin typeface="Sakkal Majalla" pitchFamily="2" charset="-78"/>
              <a:cs typeface="Sakkal Majalla" pitchFamily="2" charset="-78"/>
            </a:endParaRPr>
          </a:p>
        </p:txBody>
      </p:sp>
    </p:spTree>
    <p:extLst>
      <p:ext uri="{BB962C8B-B14F-4D97-AF65-F5344CB8AC3E}">
        <p14:creationId xmlns:p14="http://schemas.microsoft.com/office/powerpoint/2010/main" val="27003729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0F0A00B7A297B40A126585C06040BF9" ma:contentTypeVersion="13" ma:contentTypeDescription="Create a new document." ma:contentTypeScope="" ma:versionID="e211a196983eb4ca7a51c67aa200c8b9">
  <xsd:schema xmlns:xsd="http://www.w3.org/2001/XMLSchema" xmlns:xs="http://www.w3.org/2001/XMLSchema" xmlns:p="http://schemas.microsoft.com/office/2006/metadata/properties" xmlns:ns3="0860e916-1933-4f54-bf75-902e7a9d18bb" xmlns:ns4="c1803469-1359-4921-b8b2-4aa11e6de6e4" targetNamespace="http://schemas.microsoft.com/office/2006/metadata/properties" ma:root="true" ma:fieldsID="fbe2735384649c69160ac846166d8c23" ns3:_="" ns4:_="">
    <xsd:import namespace="0860e916-1933-4f54-bf75-902e7a9d18bb"/>
    <xsd:import namespace="c1803469-1359-4921-b8b2-4aa11e6de6e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60e916-1933-4f54-bf75-902e7a9d18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1803469-1359-4921-b8b2-4aa11e6de6e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1D1AD35-AF57-4B32-8A96-2853E34EF9CE}">
  <ds:schemaRefs>
    <ds:schemaRef ds:uri="http://schemas.microsoft.com/sharepoint/v3/contenttype/forms"/>
  </ds:schemaRefs>
</ds:datastoreItem>
</file>

<file path=customXml/itemProps2.xml><?xml version="1.0" encoding="utf-8"?>
<ds:datastoreItem xmlns:ds="http://schemas.openxmlformats.org/officeDocument/2006/customXml" ds:itemID="{85E79A6E-C66F-474D-AEC3-AC8B4C5AC1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60e916-1933-4f54-bf75-902e7a9d18bb"/>
    <ds:schemaRef ds:uri="c1803469-1359-4921-b8b2-4aa11e6de6e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2EED42B-3B47-45C2-9F50-0B4533C0F1E3}">
  <ds:schemaRefs>
    <ds:schemaRef ds:uri="0860e916-1933-4f54-bf75-902e7a9d18bb"/>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c1803469-1359-4921-b8b2-4aa11e6de6e4"/>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1056</TotalTime>
  <Words>609</Words>
  <Application>Microsoft Office PowerPoint</Application>
  <PresentationFormat>Widescreen</PresentationFormat>
  <Paragraphs>88</Paragraphs>
  <Slides>7</Slides>
  <Notes>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vt:i4>
      </vt:variant>
    </vt:vector>
  </HeadingPairs>
  <TitlesOfParts>
    <vt:vector size="13" baseType="lpstr">
      <vt:lpstr>Arial</vt:lpstr>
      <vt:lpstr>Calibri</vt:lpstr>
      <vt:lpstr>Calibri Light</vt:lpstr>
      <vt:lpstr>Sakkal Majalla</vt:lpstr>
      <vt:lpstr>Office Theme</vt:lpstr>
      <vt:lpstr>1_Office Theme</vt:lpstr>
      <vt:lpstr>يصب السوائل  بين الآنية</vt:lpstr>
      <vt:lpstr>PowerPoint Presentation</vt:lpstr>
      <vt:lpstr>PowerPoint Presentation</vt:lpstr>
      <vt:lpstr>فيديو تعليمي لصب الجاف </vt:lpstr>
      <vt:lpstr>فيديو تعليمي لصب السوائل </vt:lpstr>
      <vt:lpstr>مرجع للمعلمين</vt:lpstr>
      <vt:lpstr>تجربة تغيير لون النبتة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العنوان الرئيسي للهدف</dc:title>
  <dc:creator>NADYAH NASSER ALKAABI</dc:creator>
  <cp:lastModifiedBy>JUMAH SHUAIB MUSTAFA</cp:lastModifiedBy>
  <cp:revision>98</cp:revision>
  <dcterms:created xsi:type="dcterms:W3CDTF">2020-07-26T19:33:45Z</dcterms:created>
  <dcterms:modified xsi:type="dcterms:W3CDTF">2020-08-25T18:55:32Z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0x01010020F0A00B7A297B40A126585C06040BF9</vt:lpwstr>
  </property>
</Properties>
</file>