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1"/>
  </p:notesMasterIdLst>
  <p:sldIdLst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6E40C-CB7E-409B-ABE0-1965541A1265}" v="2438" dt="2020-08-10T09:07:53.742"/>
    <p1510:client id="{4959F635-F022-4E7A-A273-B061F03F203B}" v="57" dt="2020-08-08T21:18:43.186"/>
    <p1510:client id="{5B8E8555-EE34-4272-81C5-54A34C18DC38}" v="1092" dt="2020-08-02T20:45:40.641"/>
    <p1510:client id="{609A8BDA-5DCA-44F4-A6EE-A145A7EF447B}" v="148" dt="2020-08-10T18:31:34.800"/>
    <p1510:client id="{B8ED01D7-C342-48CD-AC6B-6CE81BAA7F37}" v="846" dt="2020-08-10T11:42:34.675"/>
    <p1510:client id="{E001CAC8-022E-4F0E-A9BD-F1C1A18B0B2A}" v="2" dt="2020-08-09T12:28:07.538"/>
    <p1510:client id="{EC5AE322-8273-4E14-8B05-D8A0E072A5A1}" v="2616" dt="2020-08-11T09:06:06.942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sreen ahmed" userId="c149698137be368b" providerId="Windows Live" clId="Web-{B8ED01D7-C342-48CD-AC6B-6CE81BAA7F37}"/>
    <pc:docChg chg="modSld">
      <pc:chgData name="nisreen ahmed" userId="c149698137be368b" providerId="Windows Live" clId="Web-{B8ED01D7-C342-48CD-AC6B-6CE81BAA7F37}" dt="2020-08-10T11:42:26.066" v="839"/>
      <pc:docMkLst>
        <pc:docMk/>
      </pc:docMkLst>
      <pc:sldChg chg="addSp delSp modSp">
        <pc:chgData name="nisreen ahmed" userId="c149698137be368b" providerId="Windows Live" clId="Web-{B8ED01D7-C342-48CD-AC6B-6CE81BAA7F37}" dt="2020-08-10T11:42:26.066" v="839"/>
        <pc:sldMkLst>
          <pc:docMk/>
          <pc:sldMk cId="0" sldId="257"/>
        </pc:sldMkLst>
        <pc:graphicFrameChg chg="mod modGraphic">
          <ac:chgData name="nisreen ahmed" userId="c149698137be368b" providerId="Windows Live" clId="Web-{B8ED01D7-C342-48CD-AC6B-6CE81BAA7F37}" dt="2020-08-10T11:42:26.066" v="839"/>
          <ac:graphicFrameMkLst>
            <pc:docMk/>
            <pc:sldMk cId="0" sldId="257"/>
            <ac:graphicFrameMk id="266" creationId="{00000000-0000-0000-0000-000000000000}"/>
          </ac:graphicFrameMkLst>
        </pc:graphicFrameChg>
        <pc:picChg chg="add mod">
          <ac:chgData name="nisreen ahmed" userId="c149698137be368b" providerId="Windows Live" clId="Web-{B8ED01D7-C342-48CD-AC6B-6CE81BAA7F37}" dt="2020-08-10T11:41:29.096" v="827" actId="14100"/>
          <ac:picMkLst>
            <pc:docMk/>
            <pc:sldMk cId="0" sldId="257"/>
            <ac:picMk id="2" creationId="{8477B76A-30BF-43BD-885A-DE5BB5630665}"/>
          </ac:picMkLst>
        </pc:picChg>
        <pc:picChg chg="add mod">
          <ac:chgData name="nisreen ahmed" userId="c149698137be368b" providerId="Windows Live" clId="Web-{B8ED01D7-C342-48CD-AC6B-6CE81BAA7F37}" dt="2020-08-10T11:41:20.939" v="826" actId="14100"/>
          <ac:picMkLst>
            <pc:docMk/>
            <pc:sldMk cId="0" sldId="257"/>
            <ac:picMk id="3" creationId="{81E88C1E-A923-42C0-A2AB-FDD5C4E1921F}"/>
          </ac:picMkLst>
        </pc:picChg>
        <pc:picChg chg="del">
          <ac:chgData name="nisreen ahmed" userId="c149698137be368b" providerId="Windows Live" clId="Web-{B8ED01D7-C342-48CD-AC6B-6CE81BAA7F37}" dt="2020-08-10T09:38:53.510" v="24"/>
          <ac:picMkLst>
            <pc:docMk/>
            <pc:sldMk cId="0" sldId="257"/>
            <ac:picMk id="4" creationId="{7F0EB527-6794-444C-BBA6-C579B8B32104}"/>
          </ac:picMkLst>
        </pc:picChg>
        <pc:picChg chg="add mod">
          <ac:chgData name="nisreen ahmed" userId="c149698137be368b" providerId="Windows Live" clId="Web-{B8ED01D7-C342-48CD-AC6B-6CE81BAA7F37}" dt="2020-08-10T11:41:16.361" v="825" actId="14100"/>
          <ac:picMkLst>
            <pc:docMk/>
            <pc:sldMk cId="0" sldId="257"/>
            <ac:picMk id="5" creationId="{0EA2D1E4-BA67-4C1F-9EC2-0D88F3EDF7E2}"/>
          </ac:picMkLst>
        </pc:picChg>
        <pc:picChg chg="add mod">
          <ac:chgData name="nisreen ahmed" userId="c149698137be368b" providerId="Windows Live" clId="Web-{B8ED01D7-C342-48CD-AC6B-6CE81BAA7F37}" dt="2020-08-10T09:39:01.244" v="26" actId="14100"/>
          <ac:picMkLst>
            <pc:docMk/>
            <pc:sldMk cId="0" sldId="257"/>
            <ac:picMk id="6" creationId="{EAC5B81C-92F4-4BD4-AE0C-07AF7D593054}"/>
          </ac:picMkLst>
        </pc:picChg>
        <pc:picChg chg="del mod">
          <ac:chgData name="nisreen ahmed" userId="c149698137be368b" providerId="Windows Live" clId="Web-{B8ED01D7-C342-48CD-AC6B-6CE81BAA7F37}" dt="2020-08-10T11:39:52.344" v="811"/>
          <ac:picMkLst>
            <pc:docMk/>
            <pc:sldMk cId="0" sldId="257"/>
            <ac:picMk id="8" creationId="{5A2E04E9-16FA-4EEB-9895-04EA6378052D}"/>
          </ac:picMkLst>
        </pc:picChg>
        <pc:picChg chg="del">
          <ac:chgData name="nisreen ahmed" userId="c149698137be368b" providerId="Windows Live" clId="Web-{B8ED01D7-C342-48CD-AC6B-6CE81BAA7F37}" dt="2020-08-10T11:40:01.141" v="814"/>
          <ac:picMkLst>
            <pc:docMk/>
            <pc:sldMk cId="0" sldId="257"/>
            <ac:picMk id="12" creationId="{5406A91E-EC27-4454-B40E-FF74382B4E53}"/>
          </ac:picMkLst>
        </pc:picChg>
        <pc:picChg chg="del">
          <ac:chgData name="nisreen ahmed" userId="c149698137be368b" providerId="Windows Live" clId="Web-{B8ED01D7-C342-48CD-AC6B-6CE81BAA7F37}" dt="2020-08-10T11:40:06.453" v="816"/>
          <ac:picMkLst>
            <pc:docMk/>
            <pc:sldMk cId="0" sldId="257"/>
            <ac:picMk id="14" creationId="{A9A8CFB5-F030-4C9E-9678-95BCEB603ACC}"/>
          </ac:picMkLst>
        </pc:picChg>
      </pc:sldChg>
      <pc:sldChg chg="modSp">
        <pc:chgData name="nisreen ahmed" userId="c149698137be368b" providerId="Windows Live" clId="Web-{B8ED01D7-C342-48CD-AC6B-6CE81BAA7F37}" dt="2020-08-10T11:39:21.031" v="809"/>
        <pc:sldMkLst>
          <pc:docMk/>
          <pc:sldMk cId="0" sldId="258"/>
        </pc:sldMkLst>
        <pc:graphicFrameChg chg="mod modGraphic">
          <ac:chgData name="nisreen ahmed" userId="c149698137be368b" providerId="Windows Live" clId="Web-{B8ED01D7-C342-48CD-AC6B-6CE81BAA7F37}" dt="2020-08-10T11:39:21.031" v="809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modSp">
        <pc:chgData name="nisreen ahmed" userId="c149698137be368b" providerId="Windows Live" clId="Web-{B8ED01D7-C342-48CD-AC6B-6CE81BAA7F37}" dt="2020-08-10T11:37:38.513" v="589" actId="20577"/>
        <pc:sldMkLst>
          <pc:docMk/>
          <pc:sldMk cId="0" sldId="260"/>
        </pc:sldMkLst>
        <pc:spChg chg="mod">
          <ac:chgData name="nisreen ahmed" userId="c149698137be368b" providerId="Windows Live" clId="Web-{B8ED01D7-C342-48CD-AC6B-6CE81BAA7F37}" dt="2020-08-10T11:36:33.543" v="551" actId="14100"/>
          <ac:spMkLst>
            <pc:docMk/>
            <pc:sldMk cId="0" sldId="260"/>
            <ac:spMk id="4" creationId="{96EF2EFB-D48F-4834-BA60-CF69EBA9DF52}"/>
          </ac:spMkLst>
        </pc:spChg>
        <pc:spChg chg="mod">
          <ac:chgData name="nisreen ahmed" userId="c149698137be368b" providerId="Windows Live" clId="Web-{B8ED01D7-C342-48CD-AC6B-6CE81BAA7F37}" dt="2020-08-10T11:37:38.513" v="589" actId="20577"/>
          <ac:spMkLst>
            <pc:docMk/>
            <pc:sldMk cId="0" sldId="260"/>
            <ac:spMk id="300" creationId="{00000000-0000-0000-0000-000000000000}"/>
          </ac:spMkLst>
        </pc:spChg>
        <pc:picChg chg="mod">
          <ac:chgData name="nisreen ahmed" userId="c149698137be368b" providerId="Windows Live" clId="Web-{B8ED01D7-C342-48CD-AC6B-6CE81BAA7F37}" dt="2020-08-10T11:36:59.372" v="557" actId="14100"/>
          <ac:picMkLst>
            <pc:docMk/>
            <pc:sldMk cId="0" sldId="260"/>
            <ac:picMk id="2" creationId="{D123867C-067E-4E8E-B19C-08A24A108E82}"/>
          </ac:picMkLst>
        </pc:picChg>
      </pc:sldChg>
      <pc:sldChg chg="modSp">
        <pc:chgData name="nisreen ahmed" userId="c149698137be368b" providerId="Windows Live" clId="Web-{B8ED01D7-C342-48CD-AC6B-6CE81BAA7F37}" dt="2020-08-10T11:36:11.527" v="549" actId="20577"/>
        <pc:sldMkLst>
          <pc:docMk/>
          <pc:sldMk cId="0" sldId="261"/>
        </pc:sldMkLst>
        <pc:spChg chg="mod">
          <ac:chgData name="nisreen ahmed" userId="c149698137be368b" providerId="Windows Live" clId="Web-{B8ED01D7-C342-48CD-AC6B-6CE81BAA7F37}" dt="2020-08-10T11:34:08.900" v="452" actId="14100"/>
          <ac:spMkLst>
            <pc:docMk/>
            <pc:sldMk cId="0" sldId="261"/>
            <ac:spMk id="5" creationId="{54A6EA29-CF9C-468B-AE1D-7735D5D7CEE7}"/>
          </ac:spMkLst>
        </pc:spChg>
        <pc:spChg chg="mod">
          <ac:chgData name="nisreen ahmed" userId="c149698137be368b" providerId="Windows Live" clId="Web-{B8ED01D7-C342-48CD-AC6B-6CE81BAA7F37}" dt="2020-08-10T11:36:11.527" v="549" actId="20577"/>
          <ac:spMkLst>
            <pc:docMk/>
            <pc:sldMk cId="0" sldId="261"/>
            <ac:spMk id="309" creationId="{00000000-0000-0000-0000-000000000000}"/>
          </ac:spMkLst>
        </pc:spChg>
        <pc:picChg chg="mod">
          <ac:chgData name="nisreen ahmed" userId="c149698137be368b" providerId="Windows Live" clId="Web-{B8ED01D7-C342-48CD-AC6B-6CE81BAA7F37}" dt="2020-08-10T11:34:19.681" v="455" actId="14100"/>
          <ac:picMkLst>
            <pc:docMk/>
            <pc:sldMk cId="0" sldId="261"/>
            <ac:picMk id="3" creationId="{E908FB1E-D479-4DCE-9031-DB5C27D11859}"/>
          </ac:picMkLst>
        </pc:picChg>
      </pc:sldChg>
      <pc:sldChg chg="modSp">
        <pc:chgData name="nisreen ahmed" userId="c149698137be368b" providerId="Windows Live" clId="Web-{B8ED01D7-C342-48CD-AC6B-6CE81BAA7F37}" dt="2020-08-10T11:32:06.741" v="398"/>
        <pc:sldMkLst>
          <pc:docMk/>
          <pc:sldMk cId="0" sldId="262"/>
        </pc:sldMkLst>
        <pc:graphicFrameChg chg="mod modGraphic">
          <ac:chgData name="nisreen ahmed" userId="c149698137be368b" providerId="Windows Live" clId="Web-{B8ED01D7-C342-48CD-AC6B-6CE81BAA7F37}" dt="2020-08-10T11:32:06.741" v="398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  <pc:sldChg chg="modSp">
        <pc:chgData name="nisreen ahmed" userId="c149698137be368b" providerId="Windows Live" clId="Web-{B8ED01D7-C342-48CD-AC6B-6CE81BAA7F37}" dt="2020-08-10T11:33:50.930" v="451" actId="20577"/>
        <pc:sldMkLst>
          <pc:docMk/>
          <pc:sldMk cId="3279703584" sldId="263"/>
        </pc:sldMkLst>
        <pc:spChg chg="mod">
          <ac:chgData name="nisreen ahmed" userId="c149698137be368b" providerId="Windows Live" clId="Web-{B8ED01D7-C342-48CD-AC6B-6CE81BAA7F37}" dt="2020-08-10T11:33:50.930" v="451" actId="20577"/>
          <ac:spMkLst>
            <pc:docMk/>
            <pc:sldMk cId="3279703584" sldId="263"/>
            <ac:spMk id="5" creationId="{718331B2-B4C3-45A7-B4C6-BBB684633606}"/>
          </ac:spMkLst>
        </pc:spChg>
        <pc:spChg chg="mod">
          <ac:chgData name="nisreen ahmed" userId="c149698137be368b" providerId="Windows Live" clId="Web-{B8ED01D7-C342-48CD-AC6B-6CE81BAA7F37}" dt="2020-08-10T11:32:23.757" v="399" actId="1076"/>
          <ac:spMkLst>
            <pc:docMk/>
            <pc:sldMk cId="3279703584" sldId="263"/>
            <ac:spMk id="7" creationId="{D576811A-165E-4ACE-B1BA-BEC61A8B8068}"/>
          </ac:spMkLst>
        </pc:spChg>
        <pc:picChg chg="mod">
          <ac:chgData name="nisreen ahmed" userId="c149698137be368b" providerId="Windows Live" clId="Web-{B8ED01D7-C342-48CD-AC6B-6CE81BAA7F37}" dt="2020-08-10T11:32:59.023" v="407" actId="14100"/>
          <ac:picMkLst>
            <pc:docMk/>
            <pc:sldMk cId="3279703584" sldId="263"/>
            <ac:picMk id="4" creationId="{469CEEFC-83FE-4CC3-908E-798B73DA0814}"/>
          </ac:picMkLst>
        </pc:picChg>
      </pc:sldChg>
    </pc:docChg>
  </pc:docChgLst>
  <pc:docChgLst>
    <pc:chgData name="nisreen ahmed" userId="c149698137be368b" providerId="Windows Live" clId="Web-{609A8BDA-5DCA-44F4-A6EE-A145A7EF447B}"/>
    <pc:docChg chg="modSld">
      <pc:chgData name="nisreen ahmed" userId="c149698137be368b" providerId="Windows Live" clId="Web-{609A8BDA-5DCA-44F4-A6EE-A145A7EF447B}" dt="2020-08-10T18:31:29.535" v="137"/>
      <pc:docMkLst>
        <pc:docMk/>
      </pc:docMkLst>
      <pc:sldChg chg="modSp">
        <pc:chgData name="nisreen ahmed" userId="c149698137be368b" providerId="Windows Live" clId="Web-{609A8BDA-5DCA-44F4-A6EE-A145A7EF447B}" dt="2020-08-10T18:30:51.706" v="131" actId="1076"/>
        <pc:sldMkLst>
          <pc:docMk/>
          <pc:sldMk cId="0" sldId="256"/>
        </pc:sldMkLst>
        <pc:spChg chg="mod">
          <ac:chgData name="nisreen ahmed" userId="c149698137be368b" providerId="Windows Live" clId="Web-{609A8BDA-5DCA-44F4-A6EE-A145A7EF447B}" dt="2020-08-10T18:30:51.706" v="131" actId="1076"/>
          <ac:spMkLst>
            <pc:docMk/>
            <pc:sldMk cId="0" sldId="256"/>
            <ac:spMk id="259" creationId="{00000000-0000-0000-0000-000000000000}"/>
          </ac:spMkLst>
        </pc:spChg>
      </pc:sldChg>
      <pc:sldChg chg="modSp">
        <pc:chgData name="nisreen ahmed" userId="c149698137be368b" providerId="Windows Live" clId="Web-{609A8BDA-5DCA-44F4-A6EE-A145A7EF447B}" dt="2020-08-10T18:31:03.925" v="133"/>
        <pc:sldMkLst>
          <pc:docMk/>
          <pc:sldMk cId="0" sldId="257"/>
        </pc:sldMkLst>
        <pc:graphicFrameChg chg="mod modGraphic">
          <ac:chgData name="nisreen ahmed" userId="c149698137be368b" providerId="Windows Live" clId="Web-{609A8BDA-5DCA-44F4-A6EE-A145A7EF447B}" dt="2020-08-10T18:31:03.925" v="133"/>
          <ac:graphicFrameMkLst>
            <pc:docMk/>
            <pc:sldMk cId="0" sldId="257"/>
            <ac:graphicFrameMk id="266" creationId="{00000000-0000-0000-0000-000000000000}"/>
          </ac:graphicFrameMkLst>
        </pc:graphicFrameChg>
      </pc:sldChg>
      <pc:sldChg chg="modSp">
        <pc:chgData name="nisreen ahmed" userId="c149698137be368b" providerId="Windows Live" clId="Web-{609A8BDA-5DCA-44F4-A6EE-A145A7EF447B}" dt="2020-08-10T18:31:14.488" v="135"/>
        <pc:sldMkLst>
          <pc:docMk/>
          <pc:sldMk cId="0" sldId="258"/>
        </pc:sldMkLst>
        <pc:graphicFrameChg chg="mod modGraphic">
          <ac:chgData name="nisreen ahmed" userId="c149698137be368b" providerId="Windows Live" clId="Web-{609A8BDA-5DCA-44F4-A6EE-A145A7EF447B}" dt="2020-08-10T18:31:14.488" v="135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modSp">
        <pc:chgData name="nisreen ahmed" userId="c149698137be368b" providerId="Windows Live" clId="Web-{609A8BDA-5DCA-44F4-A6EE-A145A7EF447B}" dt="2020-08-10T18:31:29.535" v="137"/>
        <pc:sldMkLst>
          <pc:docMk/>
          <pc:sldMk cId="0" sldId="262"/>
        </pc:sldMkLst>
        <pc:graphicFrameChg chg="mod modGraphic">
          <ac:chgData name="nisreen ahmed" userId="c149698137be368b" providerId="Windows Live" clId="Web-{609A8BDA-5DCA-44F4-A6EE-A145A7EF447B}" dt="2020-08-10T18:31:29.535" v="137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</pc:docChg>
  </pc:docChgLst>
  <pc:docChgLst>
    <pc:chgData name="nisreen ahmed" userId="c149698137be368b" providerId="Windows Live" clId="Web-{E001CAC8-022E-4F0E-A9BD-F1C1A18B0B2A}"/>
    <pc:docChg chg="modSld">
      <pc:chgData name="nisreen ahmed" userId="c149698137be368b" providerId="Windows Live" clId="Web-{E001CAC8-022E-4F0E-A9BD-F1C1A18B0B2A}" dt="2020-08-09T12:28:07.538" v="1"/>
      <pc:docMkLst>
        <pc:docMk/>
      </pc:docMkLst>
      <pc:sldChg chg="modSp">
        <pc:chgData name="nisreen ahmed" userId="c149698137be368b" providerId="Windows Live" clId="Web-{E001CAC8-022E-4F0E-A9BD-F1C1A18B0B2A}" dt="2020-08-09T12:28:07.538" v="1"/>
        <pc:sldMkLst>
          <pc:docMk/>
          <pc:sldMk cId="0" sldId="257"/>
        </pc:sldMkLst>
        <pc:graphicFrameChg chg="mod modGraphic">
          <ac:chgData name="nisreen ahmed" userId="c149698137be368b" providerId="Windows Live" clId="Web-{E001CAC8-022E-4F0E-A9BD-F1C1A18B0B2A}" dt="2020-08-09T12:28:07.538" v="1"/>
          <ac:graphicFrameMkLst>
            <pc:docMk/>
            <pc:sldMk cId="0" sldId="257"/>
            <ac:graphicFrameMk id="266" creationId="{00000000-0000-0000-0000-000000000000}"/>
          </ac:graphicFrameMkLst>
        </pc:graphicFrameChg>
      </pc:sldChg>
    </pc:docChg>
  </pc:docChgLst>
  <pc:docChgLst>
    <pc:chgData name="nisreen ahmed" userId="c149698137be368b" providerId="Windows Live" clId="Web-{EC5AE322-8273-4E14-8B05-D8A0E072A5A1}"/>
    <pc:docChg chg="modSld">
      <pc:chgData name="nisreen ahmed" userId="c149698137be368b" providerId="Windows Live" clId="Web-{EC5AE322-8273-4E14-8B05-D8A0E072A5A1}" dt="2020-08-11T09:06:06.942" v="2564" actId="20577"/>
      <pc:docMkLst>
        <pc:docMk/>
      </pc:docMkLst>
      <pc:sldChg chg="modSp">
        <pc:chgData name="nisreen ahmed" userId="c149698137be368b" providerId="Windows Live" clId="Web-{EC5AE322-8273-4E14-8B05-D8A0E072A5A1}" dt="2020-08-10T18:32:27.947" v="74" actId="1076"/>
        <pc:sldMkLst>
          <pc:docMk/>
          <pc:sldMk cId="0" sldId="256"/>
        </pc:sldMkLst>
        <pc:spChg chg="mod">
          <ac:chgData name="nisreen ahmed" userId="c149698137be368b" providerId="Windows Live" clId="Web-{EC5AE322-8273-4E14-8B05-D8A0E072A5A1}" dt="2020-08-10T18:32:27.947" v="74" actId="1076"/>
          <ac:spMkLst>
            <pc:docMk/>
            <pc:sldMk cId="0" sldId="256"/>
            <ac:spMk id="259" creationId="{00000000-0000-0000-0000-000000000000}"/>
          </ac:spMkLst>
        </pc:spChg>
      </pc:sldChg>
      <pc:sldChg chg="addSp delSp modSp">
        <pc:chgData name="nisreen ahmed" userId="c149698137be368b" providerId="Windows Live" clId="Web-{EC5AE322-8273-4E14-8B05-D8A0E072A5A1}" dt="2020-08-11T08:47:20.452" v="1969" actId="14100"/>
        <pc:sldMkLst>
          <pc:docMk/>
          <pc:sldMk cId="0" sldId="257"/>
        </pc:sldMkLst>
        <pc:spChg chg="mod">
          <ac:chgData name="nisreen ahmed" userId="c149698137be368b" providerId="Windows Live" clId="Web-{EC5AE322-8273-4E14-8B05-D8A0E072A5A1}" dt="2020-08-10T20:00:55.868" v="1085" actId="20577"/>
          <ac:spMkLst>
            <pc:docMk/>
            <pc:sldMk cId="0" sldId="257"/>
            <ac:spMk id="267" creationId="{00000000-0000-0000-0000-000000000000}"/>
          </ac:spMkLst>
        </pc:spChg>
        <pc:graphicFrameChg chg="mod modGraphic">
          <ac:chgData name="nisreen ahmed" userId="c149698137be368b" providerId="Windows Live" clId="Web-{EC5AE322-8273-4E14-8B05-D8A0E072A5A1}" dt="2020-08-10T21:42:56.114" v="1496"/>
          <ac:graphicFrameMkLst>
            <pc:docMk/>
            <pc:sldMk cId="0" sldId="257"/>
            <ac:graphicFrameMk id="266" creationId="{00000000-0000-0000-0000-000000000000}"/>
          </ac:graphicFrameMkLst>
        </pc:graphicFrameChg>
        <pc:picChg chg="del">
          <ac:chgData name="nisreen ahmed" userId="c149698137be368b" providerId="Windows Live" clId="Web-{EC5AE322-8273-4E14-8B05-D8A0E072A5A1}" dt="2020-08-11T08:37:41.933" v="1935"/>
          <ac:picMkLst>
            <pc:docMk/>
            <pc:sldMk cId="0" sldId="257"/>
            <ac:picMk id="2" creationId="{8477B76A-30BF-43BD-885A-DE5BB5630665}"/>
          </ac:picMkLst>
        </pc:picChg>
        <pc:picChg chg="del">
          <ac:chgData name="nisreen ahmed" userId="c149698137be368b" providerId="Windows Live" clId="Web-{EC5AE322-8273-4E14-8B05-D8A0E072A5A1}" dt="2020-08-11T08:39:48.356" v="1942"/>
          <ac:picMkLst>
            <pc:docMk/>
            <pc:sldMk cId="0" sldId="257"/>
            <ac:picMk id="3" creationId="{81E88C1E-A923-42C0-A2AB-FDD5C4E1921F}"/>
          </ac:picMkLst>
        </pc:picChg>
        <pc:picChg chg="add mod">
          <ac:chgData name="nisreen ahmed" userId="c149698137be368b" providerId="Windows Live" clId="Web-{EC5AE322-8273-4E14-8B05-D8A0E072A5A1}" dt="2020-08-11T08:35:12.667" v="1934" actId="14100"/>
          <ac:picMkLst>
            <pc:docMk/>
            <pc:sldMk cId="0" sldId="257"/>
            <ac:picMk id="4" creationId="{58186FC1-27AA-4B93-9D48-E308A700C134}"/>
          </ac:picMkLst>
        </pc:picChg>
        <pc:picChg chg="del">
          <ac:chgData name="nisreen ahmed" userId="c149698137be368b" providerId="Windows Live" clId="Web-{EC5AE322-8273-4E14-8B05-D8A0E072A5A1}" dt="2020-08-11T08:45:27.014" v="1952"/>
          <ac:picMkLst>
            <pc:docMk/>
            <pc:sldMk cId="0" sldId="257"/>
            <ac:picMk id="5" creationId="{0EA2D1E4-BA67-4C1F-9EC2-0D88F3EDF7E2}"/>
          </ac:picMkLst>
        </pc:picChg>
        <pc:picChg chg="del">
          <ac:chgData name="nisreen ahmed" userId="c149698137be368b" providerId="Windows Live" clId="Web-{EC5AE322-8273-4E14-8B05-D8A0E072A5A1}" dt="2020-08-11T08:34:52.198" v="1927"/>
          <ac:picMkLst>
            <pc:docMk/>
            <pc:sldMk cId="0" sldId="257"/>
            <ac:picMk id="6" creationId="{EAC5B81C-92F4-4BD4-AE0C-07AF7D593054}"/>
          </ac:picMkLst>
        </pc:picChg>
        <pc:picChg chg="add mod">
          <ac:chgData name="nisreen ahmed" userId="c149698137be368b" providerId="Windows Live" clId="Web-{EC5AE322-8273-4E14-8B05-D8A0E072A5A1}" dt="2020-08-11T08:47:14.717" v="1968" actId="14100"/>
          <ac:picMkLst>
            <pc:docMk/>
            <pc:sldMk cId="0" sldId="257"/>
            <ac:picMk id="7" creationId="{8B3898D9-ECEA-4DB7-ACA1-EC444377560C}"/>
          </ac:picMkLst>
        </pc:picChg>
        <pc:picChg chg="add mod">
          <ac:chgData name="nisreen ahmed" userId="c149698137be368b" providerId="Windows Live" clId="Web-{EC5AE322-8273-4E14-8B05-D8A0E072A5A1}" dt="2020-08-11T08:47:08.280" v="1967" actId="14100"/>
          <ac:picMkLst>
            <pc:docMk/>
            <pc:sldMk cId="0" sldId="257"/>
            <ac:picMk id="8" creationId="{3EC48F4A-710D-4299-A856-E664B4954388}"/>
          </ac:picMkLst>
        </pc:picChg>
        <pc:picChg chg="add mod">
          <ac:chgData name="nisreen ahmed" userId="c149698137be368b" providerId="Windows Live" clId="Web-{EC5AE322-8273-4E14-8B05-D8A0E072A5A1}" dt="2020-08-11T08:47:20.452" v="1969" actId="14100"/>
          <ac:picMkLst>
            <pc:docMk/>
            <pc:sldMk cId="0" sldId="257"/>
            <ac:picMk id="9" creationId="{7FEB9E31-589C-436F-A45C-FD437DC6D3A4}"/>
          </ac:picMkLst>
        </pc:picChg>
      </pc:sldChg>
      <pc:sldChg chg="modSp">
        <pc:chgData name="nisreen ahmed" userId="c149698137be368b" providerId="Windows Live" clId="Web-{EC5AE322-8273-4E14-8B05-D8A0E072A5A1}" dt="2020-08-11T08:50:38.515" v="2213"/>
        <pc:sldMkLst>
          <pc:docMk/>
          <pc:sldMk cId="0" sldId="258"/>
        </pc:sldMkLst>
        <pc:graphicFrameChg chg="mod modGraphic">
          <ac:chgData name="nisreen ahmed" userId="c149698137be368b" providerId="Windows Live" clId="Web-{EC5AE322-8273-4E14-8B05-D8A0E072A5A1}" dt="2020-08-11T08:50:38.515" v="2213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delSp modSp">
        <pc:chgData name="nisreen ahmed" userId="c149698137be368b" providerId="Windows Live" clId="Web-{EC5AE322-8273-4E14-8B05-D8A0E072A5A1}" dt="2020-08-11T08:51:15.015" v="2219" actId="20577"/>
        <pc:sldMkLst>
          <pc:docMk/>
          <pc:sldMk cId="0" sldId="259"/>
        </pc:sldMkLst>
        <pc:spChg chg="mod">
          <ac:chgData name="nisreen ahmed" userId="c149698137be368b" providerId="Windows Live" clId="Web-{EC5AE322-8273-4E14-8B05-D8A0E072A5A1}" dt="2020-08-11T08:50:59.937" v="2216" actId="20577"/>
          <ac:spMkLst>
            <pc:docMk/>
            <pc:sldMk cId="0" sldId="259"/>
            <ac:spMk id="2" creationId="{E7C6D82C-8E78-4D0B-98B8-688F16B9A7EC}"/>
          </ac:spMkLst>
        </pc:spChg>
        <pc:spChg chg="mod">
          <ac:chgData name="nisreen ahmed" userId="c149698137be368b" providerId="Windows Live" clId="Web-{EC5AE322-8273-4E14-8B05-D8A0E072A5A1}" dt="2020-08-11T08:51:15.015" v="2219" actId="20577"/>
          <ac:spMkLst>
            <pc:docMk/>
            <pc:sldMk cId="0" sldId="259"/>
            <ac:spMk id="288" creationId="{00000000-0000-0000-0000-000000000000}"/>
          </ac:spMkLst>
        </pc:spChg>
        <pc:spChg chg="del">
          <ac:chgData name="nisreen ahmed" userId="c149698137be368b" providerId="Windows Live" clId="Web-{EC5AE322-8273-4E14-8B05-D8A0E072A5A1}" dt="2020-08-11T07:16:19.610" v="1508"/>
          <ac:spMkLst>
            <pc:docMk/>
            <pc:sldMk cId="0" sldId="259"/>
            <ac:spMk id="290" creationId="{00000000-0000-0000-0000-000000000000}"/>
          </ac:spMkLst>
        </pc:spChg>
      </pc:sldChg>
      <pc:sldChg chg="addSp delSp modSp">
        <pc:chgData name="nisreen ahmed" userId="c149698137be368b" providerId="Windows Live" clId="Web-{EC5AE322-8273-4E14-8B05-D8A0E072A5A1}" dt="2020-08-11T09:06:06.645" v="2562" actId="20577"/>
        <pc:sldMkLst>
          <pc:docMk/>
          <pc:sldMk cId="0" sldId="260"/>
        </pc:sldMkLst>
        <pc:spChg chg="mod">
          <ac:chgData name="nisreen ahmed" userId="c149698137be368b" providerId="Windows Live" clId="Web-{EC5AE322-8273-4E14-8B05-D8A0E072A5A1}" dt="2020-08-11T08:55:34.923" v="2412" actId="14100"/>
          <ac:spMkLst>
            <pc:docMk/>
            <pc:sldMk cId="0" sldId="260"/>
            <ac:spMk id="4" creationId="{96EF2EFB-D48F-4834-BA60-CF69EBA9DF52}"/>
          </ac:spMkLst>
        </pc:spChg>
        <pc:spChg chg="mod">
          <ac:chgData name="nisreen ahmed" userId="c149698137be368b" providerId="Windows Live" clId="Web-{EC5AE322-8273-4E14-8B05-D8A0E072A5A1}" dt="2020-08-11T09:06:06.645" v="2562" actId="20577"/>
          <ac:spMkLst>
            <pc:docMk/>
            <pc:sldMk cId="0" sldId="260"/>
            <ac:spMk id="296" creationId="{00000000-0000-0000-0000-000000000000}"/>
          </ac:spMkLst>
        </pc:spChg>
        <pc:spChg chg="mod">
          <ac:chgData name="nisreen ahmed" userId="c149698137be368b" providerId="Windows Live" clId="Web-{EC5AE322-8273-4E14-8B05-D8A0E072A5A1}" dt="2020-08-11T08:56:41.111" v="2448" actId="20577"/>
          <ac:spMkLst>
            <pc:docMk/>
            <pc:sldMk cId="0" sldId="260"/>
            <ac:spMk id="300" creationId="{00000000-0000-0000-0000-000000000000}"/>
          </ac:spMkLst>
        </pc:spChg>
        <pc:picChg chg="del">
          <ac:chgData name="nisreen ahmed" userId="c149698137be368b" providerId="Windows Live" clId="Web-{EC5AE322-8273-4E14-8B05-D8A0E072A5A1}" dt="2020-08-11T07:27:29.591" v="1561"/>
          <ac:picMkLst>
            <pc:docMk/>
            <pc:sldMk cId="0" sldId="260"/>
            <ac:picMk id="2" creationId="{D123867C-067E-4E8E-B19C-08A24A108E82}"/>
          </ac:picMkLst>
        </pc:picChg>
        <pc:picChg chg="add del mod">
          <ac:chgData name="nisreen ahmed" userId="c149698137be368b" providerId="Windows Live" clId="Web-{EC5AE322-8273-4E14-8B05-D8A0E072A5A1}" dt="2020-08-11T08:57:03.658" v="2454"/>
          <ac:picMkLst>
            <pc:docMk/>
            <pc:sldMk cId="0" sldId="260"/>
            <ac:picMk id="3" creationId="{E12F7B6A-906D-482D-B38E-668C4F570D38}"/>
          </ac:picMkLst>
        </pc:picChg>
        <pc:picChg chg="add del mod">
          <ac:chgData name="nisreen ahmed" userId="c149698137be368b" providerId="Windows Live" clId="Web-{EC5AE322-8273-4E14-8B05-D8A0E072A5A1}" dt="2020-08-11T08:57:00.923" v="2452"/>
          <ac:picMkLst>
            <pc:docMk/>
            <pc:sldMk cId="0" sldId="260"/>
            <ac:picMk id="5" creationId="{DA5F261E-AC37-442B-A2FE-D3E76158DCB9}"/>
          </ac:picMkLst>
        </pc:picChg>
        <pc:picChg chg="add del mod">
          <ac:chgData name="nisreen ahmed" userId="c149698137be368b" providerId="Windows Live" clId="Web-{EC5AE322-8273-4E14-8B05-D8A0E072A5A1}" dt="2020-08-11T08:56:55.376" v="2450"/>
          <ac:picMkLst>
            <pc:docMk/>
            <pc:sldMk cId="0" sldId="260"/>
            <ac:picMk id="6" creationId="{C06CB428-6945-405D-8D75-AC6D7D245E93}"/>
          </ac:picMkLst>
        </pc:picChg>
        <pc:picChg chg="add del mod">
          <ac:chgData name="nisreen ahmed" userId="c149698137be368b" providerId="Windows Live" clId="Web-{EC5AE322-8273-4E14-8B05-D8A0E072A5A1}" dt="2020-08-11T08:56:52.095" v="2449"/>
          <ac:picMkLst>
            <pc:docMk/>
            <pc:sldMk cId="0" sldId="260"/>
            <ac:picMk id="7" creationId="{6557310E-CF6D-4057-AB25-0CBA0416341F}"/>
          </ac:picMkLst>
        </pc:picChg>
        <pc:picChg chg="add mod">
          <ac:chgData name="nisreen ahmed" userId="c149698137be368b" providerId="Windows Live" clId="Web-{EC5AE322-8273-4E14-8B05-D8A0E072A5A1}" dt="2020-08-11T08:57:09.236" v="2455" actId="14100"/>
          <ac:picMkLst>
            <pc:docMk/>
            <pc:sldMk cId="0" sldId="260"/>
            <ac:picMk id="8" creationId="{38F43638-79ED-47CF-8851-15089E9ABE7C}"/>
          </ac:picMkLst>
        </pc:picChg>
      </pc:sldChg>
      <pc:sldChg chg="addSp delSp modSp">
        <pc:chgData name="nisreen ahmed" userId="c149698137be368b" providerId="Windows Live" clId="Web-{EC5AE322-8273-4E14-8B05-D8A0E072A5A1}" dt="2020-08-11T09:05:53.145" v="2559" actId="20577"/>
        <pc:sldMkLst>
          <pc:docMk/>
          <pc:sldMk cId="0" sldId="261"/>
        </pc:sldMkLst>
        <pc:spChg chg="mod">
          <ac:chgData name="nisreen ahmed" userId="c149698137be368b" providerId="Windows Live" clId="Web-{EC5AE322-8273-4E14-8B05-D8A0E072A5A1}" dt="2020-08-11T08:57:28.002" v="2460" actId="14100"/>
          <ac:spMkLst>
            <pc:docMk/>
            <pc:sldMk cId="0" sldId="261"/>
            <ac:spMk id="5" creationId="{54A6EA29-CF9C-468B-AE1D-7735D5D7CEE7}"/>
          </ac:spMkLst>
        </pc:spChg>
        <pc:spChg chg="mod">
          <ac:chgData name="nisreen ahmed" userId="c149698137be368b" providerId="Windows Live" clId="Web-{EC5AE322-8273-4E14-8B05-D8A0E072A5A1}" dt="2020-08-11T09:05:53.145" v="2559" actId="20577"/>
          <ac:spMkLst>
            <pc:docMk/>
            <pc:sldMk cId="0" sldId="261"/>
            <ac:spMk id="305" creationId="{00000000-0000-0000-0000-000000000000}"/>
          </ac:spMkLst>
        </pc:spChg>
        <pc:spChg chg="mod">
          <ac:chgData name="nisreen ahmed" userId="c149698137be368b" providerId="Windows Live" clId="Web-{EC5AE322-8273-4E14-8B05-D8A0E072A5A1}" dt="2020-08-11T08:58:38.049" v="2506" actId="20577"/>
          <ac:spMkLst>
            <pc:docMk/>
            <pc:sldMk cId="0" sldId="261"/>
            <ac:spMk id="309" creationId="{00000000-0000-0000-0000-000000000000}"/>
          </ac:spMkLst>
        </pc:spChg>
        <pc:picChg chg="add del mod">
          <ac:chgData name="nisreen ahmed" userId="c149698137be368b" providerId="Windows Live" clId="Web-{EC5AE322-8273-4E14-8B05-D8A0E072A5A1}" dt="2020-08-11T08:59:27.830" v="2511"/>
          <ac:picMkLst>
            <pc:docMk/>
            <pc:sldMk cId="0" sldId="261"/>
            <ac:picMk id="2" creationId="{993BF4D7-9048-41D6-90F8-826846C50D08}"/>
          </ac:picMkLst>
        </pc:picChg>
        <pc:picChg chg="del">
          <ac:chgData name="nisreen ahmed" userId="c149698137be368b" providerId="Windows Live" clId="Web-{EC5AE322-8273-4E14-8B05-D8A0E072A5A1}" dt="2020-08-11T07:33:35.125" v="1568"/>
          <ac:picMkLst>
            <pc:docMk/>
            <pc:sldMk cId="0" sldId="261"/>
            <ac:picMk id="3" creationId="{E908FB1E-D479-4DCE-9031-DB5C27D11859}"/>
          </ac:picMkLst>
        </pc:picChg>
        <pc:picChg chg="add mod">
          <ac:chgData name="nisreen ahmed" userId="c149698137be368b" providerId="Windows Live" clId="Web-{EC5AE322-8273-4E14-8B05-D8A0E072A5A1}" dt="2020-08-11T08:59:29.799" v="2513" actId="14100"/>
          <ac:picMkLst>
            <pc:docMk/>
            <pc:sldMk cId="0" sldId="261"/>
            <ac:picMk id="3" creationId="{EC7269E4-90EB-40FE-AB48-D7AEBE5C6DF3}"/>
          </ac:picMkLst>
        </pc:picChg>
      </pc:sldChg>
      <pc:sldChg chg="modSp">
        <pc:chgData name="nisreen ahmed" userId="c149698137be368b" providerId="Windows Live" clId="Web-{EC5AE322-8273-4E14-8B05-D8A0E072A5A1}" dt="2020-08-11T08:53:26.766" v="2399"/>
        <pc:sldMkLst>
          <pc:docMk/>
          <pc:sldMk cId="0" sldId="262"/>
        </pc:sldMkLst>
        <pc:graphicFrameChg chg="mod modGraphic">
          <ac:chgData name="nisreen ahmed" userId="c149698137be368b" providerId="Windows Live" clId="Web-{EC5AE322-8273-4E14-8B05-D8A0E072A5A1}" dt="2020-08-11T08:53:26.766" v="2399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  <pc:sldChg chg="addSp delSp modSp">
        <pc:chgData name="nisreen ahmed" userId="c149698137be368b" providerId="Windows Live" clId="Web-{EC5AE322-8273-4E14-8B05-D8A0E072A5A1}" dt="2020-08-11T09:05:28.645" v="2551" actId="20577"/>
        <pc:sldMkLst>
          <pc:docMk/>
          <pc:sldMk cId="3279703584" sldId="263"/>
        </pc:sldMkLst>
        <pc:spChg chg="mod">
          <ac:chgData name="nisreen ahmed" userId="c149698137be368b" providerId="Windows Live" clId="Web-{EC5AE322-8273-4E14-8B05-D8A0E072A5A1}" dt="2020-08-11T09:05:28.645" v="2551" actId="20577"/>
          <ac:spMkLst>
            <pc:docMk/>
            <pc:sldMk cId="3279703584" sldId="263"/>
            <ac:spMk id="2" creationId="{CA01030B-9A70-4EC0-8221-C643A3547350}"/>
          </ac:spMkLst>
        </pc:spChg>
        <pc:spChg chg="mod">
          <ac:chgData name="nisreen ahmed" userId="c149698137be368b" providerId="Windows Live" clId="Web-{EC5AE322-8273-4E14-8B05-D8A0E072A5A1}" dt="2020-08-11T09:05:08.098" v="2547" actId="20577"/>
          <ac:spMkLst>
            <pc:docMk/>
            <pc:sldMk cId="3279703584" sldId="263"/>
            <ac:spMk id="5" creationId="{718331B2-B4C3-45A7-B4C6-BBB684633606}"/>
          </ac:spMkLst>
        </pc:spChg>
        <pc:spChg chg="mod">
          <ac:chgData name="nisreen ahmed" userId="c149698137be368b" providerId="Windows Live" clId="Web-{EC5AE322-8273-4E14-8B05-D8A0E072A5A1}" dt="2020-08-11T09:03:50.019" v="2518" actId="14100"/>
          <ac:spMkLst>
            <pc:docMk/>
            <pc:sldMk cId="3279703584" sldId="263"/>
            <ac:spMk id="7" creationId="{D576811A-165E-4ACE-B1BA-BEC61A8B8068}"/>
          </ac:spMkLst>
        </pc:spChg>
        <pc:picChg chg="del">
          <ac:chgData name="nisreen ahmed" userId="c149698137be368b" providerId="Windows Live" clId="Web-{EC5AE322-8273-4E14-8B05-D8A0E072A5A1}" dt="2020-08-11T07:36:10.155" v="1571"/>
          <ac:picMkLst>
            <pc:docMk/>
            <pc:sldMk cId="3279703584" sldId="263"/>
            <ac:picMk id="4" creationId="{469CEEFC-83FE-4CC3-908E-798B73DA0814}"/>
          </ac:picMkLst>
        </pc:picChg>
        <pc:picChg chg="add mod">
          <ac:chgData name="nisreen ahmed" userId="c149698137be368b" providerId="Windows Live" clId="Web-{EC5AE322-8273-4E14-8B05-D8A0E072A5A1}" dt="2020-08-11T09:04:28.394" v="2523" actId="14100"/>
          <ac:picMkLst>
            <pc:docMk/>
            <pc:sldMk cId="3279703584" sldId="263"/>
            <ac:picMk id="4" creationId="{6A9A5C97-A1D3-4961-BC0D-17BD68CBEC41}"/>
          </ac:picMkLst>
        </pc:picChg>
        <pc:picChg chg="add del mod">
          <ac:chgData name="nisreen ahmed" userId="c149698137be368b" providerId="Windows Live" clId="Web-{EC5AE322-8273-4E14-8B05-D8A0E072A5A1}" dt="2020-08-11T09:03:22.300" v="2514"/>
          <ac:picMkLst>
            <pc:docMk/>
            <pc:sldMk cId="3279703584" sldId="263"/>
            <ac:picMk id="6" creationId="{2EF9EDA2-7372-4DC9-B564-7D6064AD0BC6}"/>
          </ac:picMkLst>
        </pc:picChg>
        <pc:picChg chg="add del mod">
          <ac:chgData name="nisreen ahmed" userId="c149698137be368b" providerId="Windows Live" clId="Web-{EC5AE322-8273-4E14-8B05-D8A0E072A5A1}" dt="2020-08-11T08:59:12.815" v="2508"/>
          <ac:picMkLst>
            <pc:docMk/>
            <pc:sldMk cId="3279703584" sldId="263"/>
            <ac:picMk id="8" creationId="{4116FD7E-FFF7-40C0-B9D8-C67332FD9BF1}"/>
          </ac:picMkLst>
        </pc:picChg>
      </pc:sldChg>
    </pc:docChg>
  </pc:docChgLst>
  <pc:docChgLst>
    <pc:chgData name="nisreen ahmed" userId="c149698137be368b" providerId="Windows Live" clId="Web-{4959F635-F022-4E7A-A273-B061F03F203B}"/>
    <pc:docChg chg="modSld">
      <pc:chgData name="nisreen ahmed" userId="c149698137be368b" providerId="Windows Live" clId="Web-{4959F635-F022-4E7A-A273-B061F03F203B}" dt="2020-08-08T21:18:41.936" v="51"/>
      <pc:docMkLst>
        <pc:docMk/>
      </pc:docMkLst>
      <pc:sldChg chg="modSp">
        <pc:chgData name="nisreen ahmed" userId="c149698137be368b" providerId="Windows Live" clId="Web-{4959F635-F022-4E7A-A273-B061F03F203B}" dt="2020-08-08T21:18:02.654" v="38" actId="20577"/>
        <pc:sldMkLst>
          <pc:docMk/>
          <pc:sldMk cId="0" sldId="256"/>
        </pc:sldMkLst>
        <pc:spChg chg="mod">
          <ac:chgData name="nisreen ahmed" userId="c149698137be368b" providerId="Windows Live" clId="Web-{4959F635-F022-4E7A-A273-B061F03F203B}" dt="2020-08-08T21:18:02.654" v="38" actId="20577"/>
          <ac:spMkLst>
            <pc:docMk/>
            <pc:sldMk cId="0" sldId="256"/>
            <ac:spMk id="259" creationId="{00000000-0000-0000-0000-000000000000}"/>
          </ac:spMkLst>
        </pc:spChg>
      </pc:sldChg>
      <pc:sldChg chg="modSp">
        <pc:chgData name="nisreen ahmed" userId="c149698137be368b" providerId="Windows Live" clId="Web-{4959F635-F022-4E7A-A273-B061F03F203B}" dt="2020-08-08T21:18:14.357" v="43"/>
        <pc:sldMkLst>
          <pc:docMk/>
          <pc:sldMk cId="0" sldId="257"/>
        </pc:sldMkLst>
        <pc:graphicFrameChg chg="mod modGraphic">
          <ac:chgData name="nisreen ahmed" userId="c149698137be368b" providerId="Windows Live" clId="Web-{4959F635-F022-4E7A-A273-B061F03F203B}" dt="2020-08-08T21:18:14.357" v="43"/>
          <ac:graphicFrameMkLst>
            <pc:docMk/>
            <pc:sldMk cId="0" sldId="257"/>
            <ac:graphicFrameMk id="266" creationId="{00000000-0000-0000-0000-000000000000}"/>
          </ac:graphicFrameMkLst>
        </pc:graphicFrameChg>
      </pc:sldChg>
      <pc:sldChg chg="modSp">
        <pc:chgData name="nisreen ahmed" userId="c149698137be368b" providerId="Windows Live" clId="Web-{4959F635-F022-4E7A-A273-B061F03F203B}" dt="2020-08-08T21:18:25.373" v="47"/>
        <pc:sldMkLst>
          <pc:docMk/>
          <pc:sldMk cId="0" sldId="258"/>
        </pc:sldMkLst>
        <pc:graphicFrameChg chg="mod modGraphic">
          <ac:chgData name="nisreen ahmed" userId="c149698137be368b" providerId="Windows Live" clId="Web-{4959F635-F022-4E7A-A273-B061F03F203B}" dt="2020-08-08T21:18:25.373" v="47"/>
          <ac:graphicFrameMkLst>
            <pc:docMk/>
            <pc:sldMk cId="0" sldId="258"/>
            <ac:graphicFrameMk id="280" creationId="{00000000-0000-0000-0000-000000000000}"/>
          </ac:graphicFrameMkLst>
        </pc:graphicFrameChg>
      </pc:sldChg>
      <pc:sldChg chg="modSp">
        <pc:chgData name="nisreen ahmed" userId="c149698137be368b" providerId="Windows Live" clId="Web-{4959F635-F022-4E7A-A273-B061F03F203B}" dt="2020-08-08T21:18:41.936" v="51"/>
        <pc:sldMkLst>
          <pc:docMk/>
          <pc:sldMk cId="0" sldId="262"/>
        </pc:sldMkLst>
        <pc:graphicFrameChg chg="mod modGraphic">
          <ac:chgData name="nisreen ahmed" userId="c149698137be368b" providerId="Windows Live" clId="Web-{4959F635-F022-4E7A-A273-B061F03F203B}" dt="2020-08-08T21:18:41.936" v="51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</pc:docChg>
  </pc:docChgLst>
  <pc:docChgLst>
    <pc:chgData name="nisreen ahmed" userId="c149698137be368b" providerId="Windows Live" clId="Web-{0FA6E40C-CB7E-409B-ABE0-1965541A1265}"/>
    <pc:docChg chg="modSld">
      <pc:chgData name="nisreen ahmed" userId="c149698137be368b" providerId="Windows Live" clId="Web-{0FA6E40C-CB7E-409B-ABE0-1965541A1265}" dt="2020-08-10T09:07:53.742" v="2429"/>
      <pc:docMkLst>
        <pc:docMk/>
      </pc:docMkLst>
      <pc:sldChg chg="modSp">
        <pc:chgData name="nisreen ahmed" userId="c149698137be368b" providerId="Windows Live" clId="Web-{0FA6E40C-CB7E-409B-ABE0-1965541A1265}" dt="2020-08-10T08:21:19.967" v="2247"/>
        <pc:sldMkLst>
          <pc:docMk/>
          <pc:sldMk cId="0" sldId="257"/>
        </pc:sldMkLst>
        <pc:spChg chg="mod">
          <ac:chgData name="nisreen ahmed" userId="c149698137be368b" providerId="Windows Live" clId="Web-{0FA6E40C-CB7E-409B-ABE0-1965541A1265}" dt="2020-08-09T20:32:20.931" v="1150" actId="20577"/>
          <ac:spMkLst>
            <pc:docMk/>
            <pc:sldMk cId="0" sldId="257"/>
            <ac:spMk id="267" creationId="{00000000-0000-0000-0000-000000000000}"/>
          </ac:spMkLst>
        </pc:spChg>
        <pc:graphicFrameChg chg="mod modGraphic">
          <ac:chgData name="nisreen ahmed" userId="c149698137be368b" providerId="Windows Live" clId="Web-{0FA6E40C-CB7E-409B-ABE0-1965541A1265}" dt="2020-08-10T08:21:19.967" v="2247"/>
          <ac:graphicFrameMkLst>
            <pc:docMk/>
            <pc:sldMk cId="0" sldId="257"/>
            <ac:graphicFrameMk id="266" creationId="{00000000-0000-0000-0000-000000000000}"/>
          </ac:graphicFrameMkLst>
        </pc:graphicFrameChg>
        <pc:picChg chg="mod">
          <ac:chgData name="nisreen ahmed" userId="c149698137be368b" providerId="Windows Live" clId="Web-{0FA6E40C-CB7E-409B-ABE0-1965541A1265}" dt="2020-08-10T07:51:58.243" v="1772" actId="1076"/>
          <ac:picMkLst>
            <pc:docMk/>
            <pc:sldMk cId="0" sldId="257"/>
            <ac:picMk id="8" creationId="{5A2E04E9-16FA-4EEB-9895-04EA6378052D}"/>
          </ac:picMkLst>
        </pc:picChg>
      </pc:sldChg>
      <pc:sldChg chg="modSp">
        <pc:chgData name="nisreen ahmed" userId="c149698137be368b" providerId="Windows Live" clId="Web-{0FA6E40C-CB7E-409B-ABE0-1965541A1265}" dt="2020-08-10T08:14:19.119" v="2085" actId="20577"/>
        <pc:sldMkLst>
          <pc:docMk/>
          <pc:sldMk cId="0" sldId="259"/>
        </pc:sldMkLst>
        <pc:spChg chg="mod">
          <ac:chgData name="nisreen ahmed" userId="c149698137be368b" providerId="Windows Live" clId="Web-{0FA6E40C-CB7E-409B-ABE0-1965541A1265}" dt="2020-08-10T08:11:06.485" v="2048" actId="20577"/>
          <ac:spMkLst>
            <pc:docMk/>
            <pc:sldMk cId="0" sldId="259"/>
            <ac:spMk id="2" creationId="{E7C6D82C-8E78-4D0B-98B8-688F16B9A7EC}"/>
          </ac:spMkLst>
        </pc:spChg>
        <pc:spChg chg="mod">
          <ac:chgData name="nisreen ahmed" userId="c149698137be368b" providerId="Windows Live" clId="Web-{0FA6E40C-CB7E-409B-ABE0-1965541A1265}" dt="2020-08-10T08:14:19.119" v="2085" actId="20577"/>
          <ac:spMkLst>
            <pc:docMk/>
            <pc:sldMk cId="0" sldId="259"/>
            <ac:spMk id="288" creationId="{00000000-0000-0000-0000-000000000000}"/>
          </ac:spMkLst>
        </pc:spChg>
        <pc:spChg chg="mod">
          <ac:chgData name="nisreen ahmed" userId="c149698137be368b" providerId="Windows Live" clId="Web-{0FA6E40C-CB7E-409B-ABE0-1965541A1265}" dt="2020-08-10T08:13:39.398" v="2050" actId="20577"/>
          <ac:spMkLst>
            <pc:docMk/>
            <pc:sldMk cId="0" sldId="259"/>
            <ac:spMk id="290" creationId="{00000000-0000-0000-0000-000000000000}"/>
          </ac:spMkLst>
        </pc:spChg>
      </pc:sldChg>
      <pc:sldChg chg="addSp delSp modSp">
        <pc:chgData name="nisreen ahmed" userId="c149698137be368b" providerId="Windows Live" clId="Web-{0FA6E40C-CB7E-409B-ABE0-1965541A1265}" dt="2020-08-10T09:07:53.742" v="2429"/>
        <pc:sldMkLst>
          <pc:docMk/>
          <pc:sldMk cId="0" sldId="260"/>
        </pc:sldMkLst>
        <pc:spChg chg="add mod">
          <ac:chgData name="nisreen ahmed" userId="c149698137be368b" providerId="Windows Live" clId="Web-{0FA6E40C-CB7E-409B-ABE0-1965541A1265}" dt="2020-08-10T09:07:53.742" v="2429"/>
          <ac:spMkLst>
            <pc:docMk/>
            <pc:sldMk cId="0" sldId="260"/>
            <ac:spMk id="4" creationId="{96EF2EFB-D48F-4834-BA60-CF69EBA9DF52}"/>
          </ac:spMkLst>
        </pc:spChg>
        <pc:picChg chg="add mod">
          <ac:chgData name="nisreen ahmed" userId="c149698137be368b" providerId="Windows Live" clId="Web-{0FA6E40C-CB7E-409B-ABE0-1965541A1265}" dt="2020-08-10T09:07:51.695" v="2428"/>
          <ac:picMkLst>
            <pc:docMk/>
            <pc:sldMk cId="0" sldId="260"/>
            <ac:picMk id="2" creationId="{D123867C-067E-4E8E-B19C-08A24A108E82}"/>
          </ac:picMkLst>
        </pc:picChg>
        <pc:picChg chg="del">
          <ac:chgData name="nisreen ahmed" userId="c149698137be368b" providerId="Windows Live" clId="Web-{0FA6E40C-CB7E-409B-ABE0-1965541A1265}" dt="2020-08-10T09:07:53.742" v="2429"/>
          <ac:picMkLst>
            <pc:docMk/>
            <pc:sldMk cId="0" sldId="260"/>
            <ac:picMk id="2050" creationId="{93B00FDE-6E39-48D1-840B-0125B4F415D9}"/>
          </ac:picMkLst>
        </pc:picChg>
      </pc:sldChg>
      <pc:sldChg chg="addSp delSp modSp">
        <pc:chgData name="nisreen ahmed" userId="c149698137be368b" providerId="Windows Live" clId="Web-{0FA6E40C-CB7E-409B-ABE0-1965541A1265}" dt="2020-08-10T09:04:09.085" v="2427"/>
        <pc:sldMkLst>
          <pc:docMk/>
          <pc:sldMk cId="0" sldId="261"/>
        </pc:sldMkLst>
        <pc:spChg chg="add mod">
          <ac:chgData name="nisreen ahmed" userId="c149698137be368b" providerId="Windows Live" clId="Web-{0FA6E40C-CB7E-409B-ABE0-1965541A1265}" dt="2020-08-10T09:04:09.085" v="2427"/>
          <ac:spMkLst>
            <pc:docMk/>
            <pc:sldMk cId="0" sldId="261"/>
            <ac:spMk id="5" creationId="{54A6EA29-CF9C-468B-AE1D-7735D5D7CEE7}"/>
          </ac:spMkLst>
        </pc:spChg>
        <pc:picChg chg="add del mod">
          <ac:chgData name="nisreen ahmed" userId="c149698137be368b" providerId="Windows Live" clId="Web-{0FA6E40C-CB7E-409B-ABE0-1965541A1265}" dt="2020-08-10T09:03:59.132" v="2425"/>
          <ac:picMkLst>
            <pc:docMk/>
            <pc:sldMk cId="0" sldId="261"/>
            <ac:picMk id="2" creationId="{40A086B1-DDAE-4812-A816-22BE947F7330}"/>
          </ac:picMkLst>
        </pc:picChg>
        <pc:picChg chg="add mod">
          <ac:chgData name="nisreen ahmed" userId="c149698137be368b" providerId="Windows Live" clId="Web-{0FA6E40C-CB7E-409B-ABE0-1965541A1265}" dt="2020-08-10T09:04:02.132" v="2426"/>
          <ac:picMkLst>
            <pc:docMk/>
            <pc:sldMk cId="0" sldId="261"/>
            <ac:picMk id="3" creationId="{E908FB1E-D479-4DCE-9031-DB5C27D11859}"/>
          </ac:picMkLst>
        </pc:picChg>
        <pc:picChg chg="del">
          <ac:chgData name="nisreen ahmed" userId="c149698137be368b" providerId="Windows Live" clId="Web-{0FA6E40C-CB7E-409B-ABE0-1965541A1265}" dt="2020-08-10T09:04:09.085" v="2427"/>
          <ac:picMkLst>
            <pc:docMk/>
            <pc:sldMk cId="0" sldId="261"/>
            <ac:picMk id="3074" creationId="{5F681FD6-44C8-4438-9510-156405CFEBA8}"/>
          </ac:picMkLst>
        </pc:picChg>
      </pc:sldChg>
      <pc:sldChg chg="modSp">
        <pc:chgData name="nisreen ahmed" userId="c149698137be368b" providerId="Windows Live" clId="Web-{0FA6E40C-CB7E-409B-ABE0-1965541A1265}" dt="2020-08-10T08:23:19.410" v="2421"/>
        <pc:sldMkLst>
          <pc:docMk/>
          <pc:sldMk cId="0" sldId="262"/>
        </pc:sldMkLst>
        <pc:graphicFrameChg chg="mod modGraphic">
          <ac:chgData name="nisreen ahmed" userId="c149698137be368b" providerId="Windows Live" clId="Web-{0FA6E40C-CB7E-409B-ABE0-1965541A1265}" dt="2020-08-10T08:23:19.410" v="2421"/>
          <ac:graphicFrameMkLst>
            <pc:docMk/>
            <pc:sldMk cId="0" sldId="262"/>
            <ac:graphicFrameMk id="316" creationId="{00000000-0000-0000-0000-000000000000}"/>
          </ac:graphicFrameMkLst>
        </pc:graphicFrameChg>
      </pc:sldChg>
      <pc:sldChg chg="addSp delSp modSp">
        <pc:chgData name="nisreen ahmed" userId="c149698137be368b" providerId="Windows Live" clId="Web-{0FA6E40C-CB7E-409B-ABE0-1965541A1265}" dt="2020-08-10T09:03:16.491" v="2423"/>
        <pc:sldMkLst>
          <pc:docMk/>
          <pc:sldMk cId="3279703584" sldId="263"/>
        </pc:sldMkLst>
        <pc:spChg chg="add mod">
          <ac:chgData name="nisreen ahmed" userId="c149698137be368b" providerId="Windows Live" clId="Web-{0FA6E40C-CB7E-409B-ABE0-1965541A1265}" dt="2020-08-10T09:03:16.491" v="2423"/>
          <ac:spMkLst>
            <pc:docMk/>
            <pc:sldMk cId="3279703584" sldId="263"/>
            <ac:spMk id="7" creationId="{D576811A-165E-4ACE-B1BA-BEC61A8B8068}"/>
          </ac:spMkLst>
        </pc:spChg>
        <pc:picChg chg="add mod">
          <ac:chgData name="nisreen ahmed" userId="c149698137be368b" providerId="Windows Live" clId="Web-{0FA6E40C-CB7E-409B-ABE0-1965541A1265}" dt="2020-08-10T09:03:13.585" v="2422"/>
          <ac:picMkLst>
            <pc:docMk/>
            <pc:sldMk cId="3279703584" sldId="263"/>
            <ac:picMk id="4" creationId="{469CEEFC-83FE-4CC3-908E-798B73DA0814}"/>
          </ac:picMkLst>
        </pc:picChg>
        <pc:picChg chg="del">
          <ac:chgData name="nisreen ahmed" userId="c149698137be368b" providerId="Windows Live" clId="Web-{0FA6E40C-CB7E-409B-ABE0-1965541A1265}" dt="2020-08-10T09:03:16.491" v="2423"/>
          <ac:picMkLst>
            <pc:docMk/>
            <pc:sldMk cId="3279703584" sldId="263"/>
            <ac:picMk id="4098" creationId="{7D162AB6-F596-4DCF-9361-C575F1A9A71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happytools.learning.kids.gam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play.google.com/store/apps/details?id=org.khankids.androi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1vStz-IvR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 rot="21003359">
            <a:off x="668304" y="1652953"/>
            <a:ext cx="4724310" cy="413479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9663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>
                <a:solidFill>
                  <a:srgbClr val="000000"/>
                </a:solidFill>
                <a:latin typeface="Sakkal Majalla"/>
                <a:ea typeface="Arial"/>
                <a:cs typeface="Sakkal Majalla"/>
              </a:rPr>
              <a:t>يتعرف على المشروب الساخن بمساعدة</a:t>
            </a: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4078474958"/>
              </p:ext>
            </p:extLst>
          </p:nvPr>
        </p:nvGraphicFramePr>
        <p:xfrm>
          <a:off x="267286" y="224444"/>
          <a:ext cx="11793168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18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err="1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المراجعة:أ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0" i="0" u="none" strike="noStrike" noProof="0" dirty="0"/>
                        <a:t>يتعرف على المشروب الساخن </a:t>
                      </a:r>
                      <a:r>
                        <a:rPr lang="ar-AE" sz="1200" b="0" i="0" u="none" strike="noStrike" noProof="0" dirty="0" smtClean="0"/>
                        <a:t>بمساعدة</a:t>
                      </a:r>
                      <a:endParaRPr lang="en-US" sz="1200" b="0" i="0" u="none" strike="noStrike" noProof="0" dirty="0" smtClean="0"/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4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4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361</a:t>
                      </a:r>
                      <a:r>
                        <a:rPr lang="ar-AE" sz="14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4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endParaRPr lang="ar-AE" sz="1400" b="1" i="0" u="none" strike="noStrike" dirty="0" smtClean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درس في بيت جدي  </a:t>
                      </a:r>
                      <a:r>
                        <a:rPr lang="ar-AE" sz="1400" b="1" u="none" strike="noStrike" cap="none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في كل يوم وقبل غروب الشمس , يذهب خليفة بصحبة والده إلى بيت جده , خليفة يحب جده وجدته كثيرا , يسلم عليهما ويقبلانه بحنان ومحبة , يجلس خليفة بجانب جدته فتعطيه الحلويات والفواكه , يستطيع خليفة لعب الكرة مع أولاد عمه , يذهب معهم دائما للعب والتسلية , يحب اللعب أيضا بالأرجوحة , يعود لجده ويجلس بجانبه مرة أخرى بعد اللعب , يمد يده لكوب الشاي كي يشرب , يوقفه جده ويقول له: إنه "حار " انتظر قليلا , يطلب الجد منه أن يضع طرف يده على الكوب </a:t>
                      </a: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من الخارج ليتحسس إن كان كوب الشاي مازال حارا , يبتسم خليفة ويتناول الكوب ويشربه 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,</a:t>
                      </a: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 </a:t>
                      </a: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بعرض صور للمشروبات التي تكون ساخنة بالعادة وتوضح طريقة بسيطة وآمنة للتعرف عليها 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تقوم المعلمة</a:t>
                      </a: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بعرض صور للتفريق بين المشروبات الباردة والمشروبات الساخنة 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تقوم المعلمة بتصنيف المشروبات التي ترافق وجبات الطعام للطلاب </a:t>
                      </a:r>
                      <a:endParaRPr lang="ar-AE"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عمل أنشطة جماعية بالتعاون مع معلمات الفصول تتضمن تمييز المشروبات الساخنة عن طريق الصور والعرض التمثيلي</a:t>
                      </a: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لتوضيح عملية التعرف عليها 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1" u="none" strike="noStrike" cap="none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.</a:t>
                      </a: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364888" y="2613851"/>
            <a:ext cx="4216800" cy="369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ar-AE" sz="180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كوب الشاي  </a:t>
            </a:r>
            <a:endParaRPr sz="1800" b="0" i="0" u="none" strike="noStrike" cap="none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4" name="Picture 6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58186FC1-27AA-4B93-9D48-E308A700C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713" y="2982913"/>
            <a:ext cx="3006725" cy="1533525"/>
          </a:xfrm>
          <a:prstGeom prst="rect">
            <a:avLst/>
          </a:prstGeom>
        </p:spPr>
      </p:pic>
      <p:pic>
        <p:nvPicPr>
          <p:cNvPr id="7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B3898D9-ECEA-4DB7-ACA1-EC44437756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525" y="5324475"/>
            <a:ext cx="1447800" cy="1257300"/>
          </a:xfrm>
          <a:prstGeom prst="rect">
            <a:avLst/>
          </a:prstGeom>
        </p:spPr>
      </p:pic>
      <p:pic>
        <p:nvPicPr>
          <p:cNvPr id="8" name="Picture 8" descr="A picture containing table, sitting, food, coffee&#10;&#10;Description automatically generated">
            <a:extLst>
              <a:ext uri="{FF2B5EF4-FFF2-40B4-BE49-F238E27FC236}">
                <a16:creationId xmlns:a16="http://schemas.microsoft.com/office/drawing/2014/main" id="{3EC48F4A-710D-4299-A856-E664B49543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90775" y="5327650"/>
            <a:ext cx="1250950" cy="1257300"/>
          </a:xfrm>
          <a:prstGeom prst="rect">
            <a:avLst/>
          </a:prstGeom>
        </p:spPr>
      </p:pic>
      <p:pic>
        <p:nvPicPr>
          <p:cNvPr id="9" name="Picture 9" descr="A boy sitting at a table with a cup of coffee&#10;&#10;Description automatically generated">
            <a:extLst>
              <a:ext uri="{FF2B5EF4-FFF2-40B4-BE49-F238E27FC236}">
                <a16:creationId xmlns:a16="http://schemas.microsoft.com/office/drawing/2014/main" id="{7FEB9E31-589C-436F-A45C-FD437DC6D3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9050" y="5329682"/>
            <a:ext cx="1104900" cy="12532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199252155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0" i="0" u="none" strike="noStrike" noProof="0">
                          <a:latin typeface="Sakkal Majalla"/>
                          <a:cs typeface="Sakkal Majalla"/>
                        </a:rPr>
                        <a:t>يتعرف على المشروب الساخن بمساعدة</a:t>
                      </a:r>
                      <a:endParaRPr b="0">
                        <a:latin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ar-AE" sz="1200" b="1" u="sng" strike="noStrike" cap="none" err="1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</a:t>
                      </a:r>
                      <a:r>
                        <a:rPr lang="ar-AE" sz="1200" b="1" u="sng" strike="noStrike" cap="none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الصفية</a:t>
                      </a: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عن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التعرف على المشروبات الساخنة وطريقة تجنب الخطر</a:t>
                      </a:r>
                      <a:endParaRPr lang="ar-AE" sz="1200" b="1" u="none" strike="noStrike" cap="none">
                        <a:latin typeface="Sakkal Majalla"/>
                        <a:cs typeface="Sakkal Majalla"/>
                      </a:endParaRPr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 تصنيف البارد والحار وتلوين المشروبات الحارة ولصق الأشياء الباردة والحارة في أماكنها</a:t>
                      </a:r>
                      <a:endParaRPr lang="ar-AE" sz="120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None/>
                      </a:pP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3748739421"/>
              </p:ext>
            </p:extLst>
          </p:nvPr>
        </p:nvGraphicFramePr>
        <p:xfrm>
          <a:off x="0" y="0"/>
          <a:ext cx="12034496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846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8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 الرئيسي</a:t>
                      </a:r>
                      <a:r>
                        <a:rPr lang="ar-AE" sz="1200" b="0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  <a:r>
                        <a:rPr lang="ar-AE" sz="1200" b="0" u="none" strike="noStrike" cap="none">
                          <a:latin typeface="Sakkal Majalla"/>
                          <a:cs typeface="Sakkal Majalla"/>
                        </a:rPr>
                        <a:t> أن </a:t>
                      </a:r>
                      <a:r>
                        <a:rPr lang="ar-AE" sz="1200" b="0" i="0" u="none" strike="noStrike" cap="none" noProof="0">
                          <a:latin typeface="Sakkal Majalla"/>
                          <a:cs typeface="Sakkal Majalla"/>
                        </a:rPr>
                        <a:t>يتعرف خليفة على المشروب الساخن بمساعدة</a:t>
                      </a:r>
                      <a:endParaRPr lang="ar-AE" sz="1200" b="0" i="0" u="none" strike="noStrike" cap="none" noProof="0">
                        <a:latin typeface="Sakkal Majalla"/>
                        <a:cs typeface="Sakkal Majalla"/>
                        <a:sym typeface="Arial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أن يستطيع 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الطالب ادراك وتمييز الأمر البسيط قبل تنفيذه مما يساعد في تنمية اللغة </a:t>
                      </a:r>
                      <a:r>
                        <a:rPr lang="ar-AE" sz="1200" b="1" u="none" strike="noStrike" cap="none" dirty="0" err="1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الإستقبالية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 لديه</a:t>
                      </a:r>
                    </a:p>
                    <a:p>
                      <a:pPr marL="228600" marR="0" lvl="0" indent="-228600" algn="r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تشغيل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الفيديو الخاص بالدرس وأن يستطيع 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الطالب تنفيذ أمر واحد بسيط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تنمية الحصيلة اللغوية التعبيرية عن طريق التعبير اللفظي أو الإشارة  لصورة الأمر المراد تنفيذه</a:t>
                      </a: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الإدراكية من خلال التعرف على كلمات ومفاهيم جديدة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r>
                        <a:rPr lang="ar-AE" sz="1200" b="1" u="none" strike="noStrike" cap="none" err="1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الإجتماعية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من خلال تواصله مع أقرانه ومعلمته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المشاركة الجماعية للطلاب على اللوحة الذكية من خلال مشاركتهم وتنافسهم في حل أوراق العمل</a:t>
                      </a:r>
                      <a:endParaRPr lang="ar-AE" sz="12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الموسيقي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تشجيع الطلاب خلال الألعاب الجماعية عن طريق التصفيق المصحوب بالأغاني الطفولية المشجعة والحماسية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 </a:t>
                      </a:r>
                      <a:endParaRPr lang="ar-AE" sz="120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ارشاد ولي الأمر بكيفية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تدريب الطالب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على التعرف على المشروبات الساخنة والتعرف عليها والإبتعاد عنها وطريقة التمييز بين المشروبات الحارة والباردة 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lang="ar-AE"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تنمية اللغةالإستقبالية والتعبيرية لدى الطفل </a:t>
                      </a:r>
                      <a:endParaRPr lang="ar-AE"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AutoNum type="arabicPeriod"/>
                      </a:pPr>
                      <a:r>
                        <a:rPr lang="en-US" sz="1200" b="0" i="0" u="none" strike="noStrike" noProof="0" dirty="0">
                          <a:hlinkClick r:id="rId3"/>
                        </a:rPr>
                        <a:t>https://play.google.com/store/apps/details?id=com.happytools.learning.kids.games</a:t>
                      </a:r>
                      <a:endParaRPr lang="en-US" sz="1200" b="0" i="0" u="none" strike="noStrike" noProof="0" dirty="0">
                        <a:latin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AutoNum type="arabicPeriod"/>
                      </a:pPr>
                      <a:r>
                        <a:rPr lang="en-US" sz="1200" b="0" i="0" u="none" strike="noStrike" noProof="0" dirty="0">
                          <a:hlinkClick r:id="rId4"/>
                        </a:rPr>
                        <a:t>https://play.google.com/store/apps/details?id=org.khankids.android</a:t>
                      </a:r>
                      <a:endParaRPr lang="en-US" sz="1200" b="0" i="0" u="none" strike="noStrike" noProof="0" dirty="0"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noProof="0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noProof="0">
                        <a:latin typeface="Arial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ar-AE" sz="1200" b="1" u="none" strike="noStrike" cap="none">
                        <a:latin typeface="Sakkal Majalla" panose="02000000000000000000" pitchFamily="2" charset="-78"/>
                        <a:ea typeface="Sakkal Majalla"/>
                        <a:cs typeface="Sakkal Majalla" panose="02000000000000000000" pitchFamily="2" charset="-78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أن يستطيع الطالب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ادراك مفهوم الخطر  والإبتعاد بالإشارة والتلميح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, جيد :أن يستطيع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ادراك مصطلح تعبيري لفظي حار وساخن   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جيد جدا : أن يستطيع الطالب </a:t>
                      </a:r>
                      <a:r>
                        <a:rPr lang="ar-AE" sz="1200" b="1" u="none" strike="noStrike" cap="none">
                          <a:latin typeface="Sakkal Majalla"/>
                          <a:ea typeface="Sakkal Majalla"/>
                          <a:cs typeface="Sakkal Majalla"/>
                        </a:rPr>
                        <a:t>التعرف على المشروبات الساخنة بمساعدة </a:t>
                      </a:r>
                      <a:endParaRPr lang="ar-AE" sz="1200" b="1" u="none" strike="noStrike" cap="none">
                        <a:latin typeface="Sakkal Majalla"/>
                        <a:cs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algn="ctr"/>
            <a:r>
              <a:rPr lang="ar-AE" sz="1400">
                <a:latin typeface="Sakkal Majalla"/>
                <a:cs typeface="Sakkal Majalla"/>
              </a:rPr>
              <a:t>أنشودة الأشياء الحارة والباردة</a:t>
            </a:r>
            <a:r>
              <a:rPr lang="ar-AE" dirty="0"/>
              <a:t> </a:t>
            </a:r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7C6D82C-8E78-4D0B-98B8-688F16B9A7EC}"/>
              </a:ext>
            </a:extLst>
          </p:cNvPr>
          <p:cNvSpPr/>
          <p:nvPr/>
        </p:nvSpPr>
        <p:spPr>
          <a:xfrm>
            <a:off x="3419426" y="2777783"/>
            <a:ext cx="4622065" cy="118168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>
                <a:ea typeface="+mn-lt"/>
                <a:cs typeface="+mn-lt"/>
              </a:rPr>
              <a:t>https://youtu.be/fhttps:/https://youtu.be/f1vStz-</a:t>
            </a:r>
            <a:r>
              <a:rPr lang="en-US" sz="1200" dirty="0">
                <a:latin typeface="Sakkal Majalla"/>
                <a:ea typeface="+mn-lt"/>
                <a:cs typeface="+mn-lt"/>
                <a:hlinkClick r:id="rId3"/>
              </a:rPr>
              <a:t>https://www.youtube.com/watch?v=f1vStz-IvRE</a:t>
            </a:r>
            <a:r>
              <a:rPr lang="en-US" dirty="0">
                <a:ea typeface="+mn-lt"/>
                <a:cs typeface="+mn-lt"/>
              </a:rPr>
              <a:t>IvRE/youtu.be/f1vStz-IvRE1vStz-IvREhttps://youtu.be/f1vStz-IvRE</a:t>
            </a:r>
            <a:endParaRPr lang="en-US" dirty="0"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algn="r"/>
            <a:r>
              <a:rPr lang="ar-AE" sz="1400">
                <a:latin typeface="Sakkal Majalla"/>
                <a:ea typeface="Sakkal Majalla"/>
                <a:cs typeface="Sakkal Majalla"/>
                <a:sym typeface="Sakkal Majalla"/>
              </a:rPr>
              <a:t>ورقة عمل صفية 1   </a:t>
            </a: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                                                </a:t>
            </a:r>
            <a:endParaRPr lang="en-US" dirty="0"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297" name="Google Shape;29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1646339" y="1196075"/>
            <a:ext cx="2547900" cy="86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ar-AE" sz="1200">
                <a:solidFill>
                  <a:schemeClr val="dk1"/>
                </a:solidFill>
                <a:latin typeface="Sakkal Majalla"/>
                <a:ea typeface="Calibri"/>
                <a:cs typeface="Sakkal Majalla"/>
                <a:sym typeface="Calibri"/>
              </a:rPr>
              <a:t>يقوم الطالب بتلوين المشروب الحار والبارد بلونين مختلفين    </a:t>
            </a:r>
            <a:endParaRPr sz="1200">
              <a:solidFill>
                <a:schemeClr val="dk1"/>
              </a:solidFill>
              <a:latin typeface="Sakkal Majalla" panose="02000000000000000000" pitchFamily="2" charset="-78"/>
              <a:ea typeface="Calibri"/>
              <a:cs typeface="Sakkal Majalla" panose="02000000000000000000" pitchFamily="2" charset="-78"/>
              <a:sym typeface="Calibri"/>
            </a:endParaRPr>
          </a:p>
        </p:txBody>
      </p:sp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96EF2EFB-D48F-4834-BA60-CF69EBA9DF52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5115306" y="1195594"/>
            <a:ext cx="5644400" cy="4184250"/>
          </a:xfrm>
        </p:spPr>
      </p:sp>
      <p:pic>
        <p:nvPicPr>
          <p:cNvPr id="8" name="Picture 8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F43638-79ED-47CF-8851-15089E9AB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6848" y="1347994"/>
            <a:ext cx="5515617" cy="3974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algn="r"/>
            <a:r>
              <a:rPr lang="ar-AE" sz="1400">
                <a:latin typeface="Sakkal Majalla"/>
                <a:ea typeface="Sakkal Majalla"/>
                <a:cs typeface="Sakkal Majalla"/>
                <a:sym typeface="Sakkal Majalla"/>
              </a:rPr>
              <a:t>ورقة عمل صفية 2      </a:t>
            </a:r>
            <a:r>
              <a:rPr lang="ar-AE" dirty="0">
                <a:latin typeface="Sakkal Majalla"/>
                <a:ea typeface="Sakkal Majalla"/>
                <a:cs typeface="Sakkal Majalla"/>
                <a:sym typeface="Sakkal Majalla"/>
              </a:rPr>
              <a:t>                       </a:t>
            </a:r>
            <a:endParaRPr lang="en-US" dirty="0">
              <a:latin typeface="Sakkal Majalla"/>
              <a:ea typeface="Sakkal Majalla"/>
              <a:cs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2061817" y="1206500"/>
            <a:ext cx="1802400" cy="78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ar-AE" sz="1200">
                <a:solidFill>
                  <a:schemeClr val="dk1"/>
                </a:solidFill>
                <a:latin typeface="Sakkal Majalla"/>
                <a:ea typeface="Sakkal Majalla"/>
                <a:cs typeface="Sakkal Majalla"/>
              </a:rPr>
              <a:t>يقوم الطالب بقص الصور ولصقها في المكان المناسب</a:t>
            </a:r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54A6EA29-CF9C-468B-AE1D-7735D5D7CEE7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4080256" y="1265444"/>
            <a:ext cx="6381000" cy="4050900"/>
          </a:xfrm>
        </p:spPr>
      </p:sp>
      <p:pic>
        <p:nvPicPr>
          <p:cNvPr id="3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EC7269E4-90EB-40FE-AB48-D7AEBE5C6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994" y="1208294"/>
            <a:ext cx="6349273" cy="4050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1030B-9A70-4EC0-8221-C643A354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952" y="5382175"/>
            <a:ext cx="3968400" cy="832200"/>
          </a:xfrm>
        </p:spPr>
        <p:txBody>
          <a:bodyPr/>
          <a:lstStyle/>
          <a:p>
            <a:pPr algn="ctr"/>
            <a:r>
              <a:rPr lang="ar-AE" sz="1400">
                <a:latin typeface="Sakkal Majalla"/>
                <a:cs typeface="Sakkal Majalla"/>
              </a:rPr>
              <a:t>ورقة عمل صفية 3</a:t>
            </a:r>
            <a:endParaRPr lang="en-US" sz="1400">
              <a:latin typeface="Sakkal Majalla"/>
              <a:cs typeface="Sakkal Majalla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A06341-855B-4772-9B56-1D251CF17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mtClean="0"/>
              <a:t>8</a:t>
            </a:fld>
            <a:endParaRPr lang="ar-A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18331B2-B4C3-45A7-B4C6-BBB684633606}"/>
              </a:ext>
            </a:extLst>
          </p:cNvPr>
          <p:cNvSpPr/>
          <p:nvPr/>
        </p:nvSpPr>
        <p:spPr>
          <a:xfrm>
            <a:off x="1731010" y="925244"/>
            <a:ext cx="2222695" cy="914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1200">
                <a:solidFill>
                  <a:schemeClr val="tx1"/>
                </a:solidFill>
                <a:latin typeface="Sakkal Majalla"/>
                <a:cs typeface="Sakkal Majalla"/>
              </a:rPr>
              <a:t>يقوم الطالب بوضع دائرة على الشيء الحار</a:t>
            </a:r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D576811A-165E-4ACE-B1BA-BEC61A8B8068}"/>
              </a:ext>
            </a:extLst>
          </p:cNvPr>
          <p:cNvSpPr>
            <a:spLocks noGrp="1"/>
          </p:cNvSpPr>
          <p:nvPr>
            <p:ph type="media" idx="2"/>
          </p:nvPr>
        </p:nvSpPr>
        <p:spPr>
          <a:xfrm>
            <a:off x="4239006" y="1271794"/>
            <a:ext cx="6596900" cy="4050900"/>
          </a:xfrm>
        </p:spPr>
      </p:sp>
      <p:pic>
        <p:nvPicPr>
          <p:cNvPr id="4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6A9A5C97-A1D3-4961-BC0D-17BD68CBE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1143" y="1087444"/>
            <a:ext cx="6924675" cy="429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03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645</Words>
  <Application>Microsoft Office PowerPoint</Application>
  <PresentationFormat>Widescreen</PresentationFormat>
  <Paragraphs>102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Libre Franklin</vt:lpstr>
      <vt:lpstr>Sakkal Majalla</vt:lpstr>
      <vt:lpstr>Office Theme</vt:lpstr>
      <vt:lpstr>1_Office Theme</vt:lpstr>
      <vt:lpstr>يتعرف على المشروب الساخن بمساعدة</vt:lpstr>
      <vt:lpstr>PowerPoint Presentation</vt:lpstr>
      <vt:lpstr>PowerPoint Presentation</vt:lpstr>
      <vt:lpstr>PowerPoint Presentation</vt:lpstr>
      <vt:lpstr>أنشودة الأشياء الحارة والباردة </vt:lpstr>
      <vt:lpstr>ورقة عمل صفية 1                                                   </vt:lpstr>
      <vt:lpstr>ورقة عمل صفية 2                             </vt:lpstr>
      <vt:lpstr>ورقة عمل صفية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428</cp:revision>
  <dcterms:modified xsi:type="dcterms:W3CDTF">2020-08-22T19:58:47Z</dcterms:modified>
</cp:coreProperties>
</file>