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3" r:id="rId1"/>
    <p:sldMasterId id="2147483674" r:id="rId2"/>
  </p:sldMasterIdLst>
  <p:notesMasterIdLst>
    <p:notesMasterId r:id="rId11"/>
  </p:notesMasterIdLst>
  <p:sldIdLst>
    <p:sldId id="256" r:id="rId3"/>
    <p:sldId id="257" r:id="rId4"/>
    <p:sldId id="258" r:id="rId5"/>
    <p:sldId id="262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A6E40C-CB7E-409B-ABE0-1965541A1265}" v="2438" dt="2020-08-10T09:07:53.742"/>
    <p1510:client id="{4959F635-F022-4E7A-A273-B061F03F203B}" v="57" dt="2020-08-08T21:18:43.186"/>
    <p1510:client id="{5B8E8555-EE34-4272-81C5-54A34C18DC38}" v="1092" dt="2020-08-02T20:45:40.641"/>
    <p1510:client id="{609A8BDA-5DCA-44F4-A6EE-A145A7EF447B}" v="148" dt="2020-08-10T18:31:34.800"/>
    <p1510:client id="{B8ED01D7-C342-48CD-AC6B-6CE81BAA7F37}" v="846" dt="2020-08-10T11:42:34.675"/>
    <p1510:client id="{E001CAC8-022E-4F0E-A9BD-F1C1A18B0B2A}" v="2" dt="2020-08-09T12:28:07.538"/>
    <p1510:client id="{EC5AE322-8273-4E14-8B05-D8A0E072A5A1}" v="2616" dt="2020-08-11T09:06:06.942"/>
  </p1510:revLst>
</p1510:revInfo>
</file>

<file path=ppt/tableStyles.xml><?xml version="1.0" encoding="utf-8"?>
<a:tblStyleLst xmlns:a="http://schemas.openxmlformats.org/drawingml/2006/main" def="{AB9CB821-1D49-4E90-B701-5AE90F67031E}">
  <a:tblStyle styleId="{AB9CB821-1D49-4E90-B701-5AE90F67031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sreen ahmed" userId="c149698137be368b" providerId="Windows Live" clId="Web-{B8ED01D7-C342-48CD-AC6B-6CE81BAA7F37}"/>
    <pc:docChg chg="modSld">
      <pc:chgData name="nisreen ahmed" userId="c149698137be368b" providerId="Windows Live" clId="Web-{B8ED01D7-C342-48CD-AC6B-6CE81BAA7F37}" dt="2020-08-10T11:42:26.066" v="839"/>
      <pc:docMkLst>
        <pc:docMk/>
      </pc:docMkLst>
      <pc:sldChg chg="addSp delSp modSp">
        <pc:chgData name="nisreen ahmed" userId="c149698137be368b" providerId="Windows Live" clId="Web-{B8ED01D7-C342-48CD-AC6B-6CE81BAA7F37}" dt="2020-08-10T11:42:26.066" v="839"/>
        <pc:sldMkLst>
          <pc:docMk/>
          <pc:sldMk cId="0" sldId="257"/>
        </pc:sldMkLst>
        <pc:graphicFrameChg chg="mod modGraphic">
          <ac:chgData name="nisreen ahmed" userId="c149698137be368b" providerId="Windows Live" clId="Web-{B8ED01D7-C342-48CD-AC6B-6CE81BAA7F37}" dt="2020-08-10T11:42:26.066" v="839"/>
          <ac:graphicFrameMkLst>
            <pc:docMk/>
            <pc:sldMk cId="0" sldId="257"/>
            <ac:graphicFrameMk id="266" creationId="{00000000-0000-0000-0000-000000000000}"/>
          </ac:graphicFrameMkLst>
        </pc:graphicFrameChg>
        <pc:picChg chg="add mod">
          <ac:chgData name="nisreen ahmed" userId="c149698137be368b" providerId="Windows Live" clId="Web-{B8ED01D7-C342-48CD-AC6B-6CE81BAA7F37}" dt="2020-08-10T11:41:29.096" v="827" actId="14100"/>
          <ac:picMkLst>
            <pc:docMk/>
            <pc:sldMk cId="0" sldId="257"/>
            <ac:picMk id="2" creationId="{8477B76A-30BF-43BD-885A-DE5BB5630665}"/>
          </ac:picMkLst>
        </pc:picChg>
        <pc:picChg chg="add mod">
          <ac:chgData name="nisreen ahmed" userId="c149698137be368b" providerId="Windows Live" clId="Web-{B8ED01D7-C342-48CD-AC6B-6CE81BAA7F37}" dt="2020-08-10T11:41:20.939" v="826" actId="14100"/>
          <ac:picMkLst>
            <pc:docMk/>
            <pc:sldMk cId="0" sldId="257"/>
            <ac:picMk id="3" creationId="{81E88C1E-A923-42C0-A2AB-FDD5C4E1921F}"/>
          </ac:picMkLst>
        </pc:picChg>
        <pc:picChg chg="del">
          <ac:chgData name="nisreen ahmed" userId="c149698137be368b" providerId="Windows Live" clId="Web-{B8ED01D7-C342-48CD-AC6B-6CE81BAA7F37}" dt="2020-08-10T09:38:53.510" v="24"/>
          <ac:picMkLst>
            <pc:docMk/>
            <pc:sldMk cId="0" sldId="257"/>
            <ac:picMk id="4" creationId="{7F0EB527-6794-444C-BBA6-C579B8B32104}"/>
          </ac:picMkLst>
        </pc:picChg>
        <pc:picChg chg="add mod">
          <ac:chgData name="nisreen ahmed" userId="c149698137be368b" providerId="Windows Live" clId="Web-{B8ED01D7-C342-48CD-AC6B-6CE81BAA7F37}" dt="2020-08-10T11:41:16.361" v="825" actId="14100"/>
          <ac:picMkLst>
            <pc:docMk/>
            <pc:sldMk cId="0" sldId="257"/>
            <ac:picMk id="5" creationId="{0EA2D1E4-BA67-4C1F-9EC2-0D88F3EDF7E2}"/>
          </ac:picMkLst>
        </pc:picChg>
        <pc:picChg chg="add mod">
          <ac:chgData name="nisreen ahmed" userId="c149698137be368b" providerId="Windows Live" clId="Web-{B8ED01D7-C342-48CD-AC6B-6CE81BAA7F37}" dt="2020-08-10T09:39:01.244" v="26" actId="14100"/>
          <ac:picMkLst>
            <pc:docMk/>
            <pc:sldMk cId="0" sldId="257"/>
            <ac:picMk id="6" creationId="{EAC5B81C-92F4-4BD4-AE0C-07AF7D593054}"/>
          </ac:picMkLst>
        </pc:picChg>
        <pc:picChg chg="del mod">
          <ac:chgData name="nisreen ahmed" userId="c149698137be368b" providerId="Windows Live" clId="Web-{B8ED01D7-C342-48CD-AC6B-6CE81BAA7F37}" dt="2020-08-10T11:39:52.344" v="811"/>
          <ac:picMkLst>
            <pc:docMk/>
            <pc:sldMk cId="0" sldId="257"/>
            <ac:picMk id="8" creationId="{5A2E04E9-16FA-4EEB-9895-04EA6378052D}"/>
          </ac:picMkLst>
        </pc:picChg>
        <pc:picChg chg="del">
          <ac:chgData name="nisreen ahmed" userId="c149698137be368b" providerId="Windows Live" clId="Web-{B8ED01D7-C342-48CD-AC6B-6CE81BAA7F37}" dt="2020-08-10T11:40:01.141" v="814"/>
          <ac:picMkLst>
            <pc:docMk/>
            <pc:sldMk cId="0" sldId="257"/>
            <ac:picMk id="12" creationId="{5406A91E-EC27-4454-B40E-FF74382B4E53}"/>
          </ac:picMkLst>
        </pc:picChg>
        <pc:picChg chg="del">
          <ac:chgData name="nisreen ahmed" userId="c149698137be368b" providerId="Windows Live" clId="Web-{B8ED01D7-C342-48CD-AC6B-6CE81BAA7F37}" dt="2020-08-10T11:40:06.453" v="816"/>
          <ac:picMkLst>
            <pc:docMk/>
            <pc:sldMk cId="0" sldId="257"/>
            <ac:picMk id="14" creationId="{A9A8CFB5-F030-4C9E-9678-95BCEB603ACC}"/>
          </ac:picMkLst>
        </pc:picChg>
      </pc:sldChg>
      <pc:sldChg chg="modSp">
        <pc:chgData name="nisreen ahmed" userId="c149698137be368b" providerId="Windows Live" clId="Web-{B8ED01D7-C342-48CD-AC6B-6CE81BAA7F37}" dt="2020-08-10T11:39:21.031" v="809"/>
        <pc:sldMkLst>
          <pc:docMk/>
          <pc:sldMk cId="0" sldId="258"/>
        </pc:sldMkLst>
        <pc:graphicFrameChg chg="mod modGraphic">
          <ac:chgData name="nisreen ahmed" userId="c149698137be368b" providerId="Windows Live" clId="Web-{B8ED01D7-C342-48CD-AC6B-6CE81BAA7F37}" dt="2020-08-10T11:39:21.031" v="809"/>
          <ac:graphicFrameMkLst>
            <pc:docMk/>
            <pc:sldMk cId="0" sldId="258"/>
            <ac:graphicFrameMk id="280" creationId="{00000000-0000-0000-0000-000000000000}"/>
          </ac:graphicFrameMkLst>
        </pc:graphicFrameChg>
      </pc:sldChg>
      <pc:sldChg chg="modSp">
        <pc:chgData name="nisreen ahmed" userId="c149698137be368b" providerId="Windows Live" clId="Web-{B8ED01D7-C342-48CD-AC6B-6CE81BAA7F37}" dt="2020-08-10T11:37:38.513" v="589" actId="20577"/>
        <pc:sldMkLst>
          <pc:docMk/>
          <pc:sldMk cId="0" sldId="260"/>
        </pc:sldMkLst>
        <pc:spChg chg="mod">
          <ac:chgData name="nisreen ahmed" userId="c149698137be368b" providerId="Windows Live" clId="Web-{B8ED01D7-C342-48CD-AC6B-6CE81BAA7F37}" dt="2020-08-10T11:36:33.543" v="551" actId="14100"/>
          <ac:spMkLst>
            <pc:docMk/>
            <pc:sldMk cId="0" sldId="260"/>
            <ac:spMk id="4" creationId="{96EF2EFB-D48F-4834-BA60-CF69EBA9DF52}"/>
          </ac:spMkLst>
        </pc:spChg>
        <pc:spChg chg="mod">
          <ac:chgData name="nisreen ahmed" userId="c149698137be368b" providerId="Windows Live" clId="Web-{B8ED01D7-C342-48CD-AC6B-6CE81BAA7F37}" dt="2020-08-10T11:37:38.513" v="589" actId="20577"/>
          <ac:spMkLst>
            <pc:docMk/>
            <pc:sldMk cId="0" sldId="260"/>
            <ac:spMk id="300" creationId="{00000000-0000-0000-0000-000000000000}"/>
          </ac:spMkLst>
        </pc:spChg>
        <pc:picChg chg="mod">
          <ac:chgData name="nisreen ahmed" userId="c149698137be368b" providerId="Windows Live" clId="Web-{B8ED01D7-C342-48CD-AC6B-6CE81BAA7F37}" dt="2020-08-10T11:36:59.372" v="557" actId="14100"/>
          <ac:picMkLst>
            <pc:docMk/>
            <pc:sldMk cId="0" sldId="260"/>
            <ac:picMk id="2" creationId="{D123867C-067E-4E8E-B19C-08A24A108E82}"/>
          </ac:picMkLst>
        </pc:picChg>
      </pc:sldChg>
      <pc:sldChg chg="modSp">
        <pc:chgData name="nisreen ahmed" userId="c149698137be368b" providerId="Windows Live" clId="Web-{B8ED01D7-C342-48CD-AC6B-6CE81BAA7F37}" dt="2020-08-10T11:36:11.527" v="549" actId="20577"/>
        <pc:sldMkLst>
          <pc:docMk/>
          <pc:sldMk cId="0" sldId="261"/>
        </pc:sldMkLst>
        <pc:spChg chg="mod">
          <ac:chgData name="nisreen ahmed" userId="c149698137be368b" providerId="Windows Live" clId="Web-{B8ED01D7-C342-48CD-AC6B-6CE81BAA7F37}" dt="2020-08-10T11:34:08.900" v="452" actId="14100"/>
          <ac:spMkLst>
            <pc:docMk/>
            <pc:sldMk cId="0" sldId="261"/>
            <ac:spMk id="5" creationId="{54A6EA29-CF9C-468B-AE1D-7735D5D7CEE7}"/>
          </ac:spMkLst>
        </pc:spChg>
        <pc:spChg chg="mod">
          <ac:chgData name="nisreen ahmed" userId="c149698137be368b" providerId="Windows Live" clId="Web-{B8ED01D7-C342-48CD-AC6B-6CE81BAA7F37}" dt="2020-08-10T11:36:11.527" v="549" actId="20577"/>
          <ac:spMkLst>
            <pc:docMk/>
            <pc:sldMk cId="0" sldId="261"/>
            <ac:spMk id="309" creationId="{00000000-0000-0000-0000-000000000000}"/>
          </ac:spMkLst>
        </pc:spChg>
        <pc:picChg chg="mod">
          <ac:chgData name="nisreen ahmed" userId="c149698137be368b" providerId="Windows Live" clId="Web-{B8ED01D7-C342-48CD-AC6B-6CE81BAA7F37}" dt="2020-08-10T11:34:19.681" v="455" actId="14100"/>
          <ac:picMkLst>
            <pc:docMk/>
            <pc:sldMk cId="0" sldId="261"/>
            <ac:picMk id="3" creationId="{E908FB1E-D479-4DCE-9031-DB5C27D11859}"/>
          </ac:picMkLst>
        </pc:picChg>
      </pc:sldChg>
      <pc:sldChg chg="modSp">
        <pc:chgData name="nisreen ahmed" userId="c149698137be368b" providerId="Windows Live" clId="Web-{B8ED01D7-C342-48CD-AC6B-6CE81BAA7F37}" dt="2020-08-10T11:32:06.741" v="398"/>
        <pc:sldMkLst>
          <pc:docMk/>
          <pc:sldMk cId="0" sldId="262"/>
        </pc:sldMkLst>
        <pc:graphicFrameChg chg="mod modGraphic">
          <ac:chgData name="nisreen ahmed" userId="c149698137be368b" providerId="Windows Live" clId="Web-{B8ED01D7-C342-48CD-AC6B-6CE81BAA7F37}" dt="2020-08-10T11:32:06.741" v="398"/>
          <ac:graphicFrameMkLst>
            <pc:docMk/>
            <pc:sldMk cId="0" sldId="262"/>
            <ac:graphicFrameMk id="316" creationId="{00000000-0000-0000-0000-000000000000}"/>
          </ac:graphicFrameMkLst>
        </pc:graphicFrameChg>
      </pc:sldChg>
      <pc:sldChg chg="modSp">
        <pc:chgData name="nisreen ahmed" userId="c149698137be368b" providerId="Windows Live" clId="Web-{B8ED01D7-C342-48CD-AC6B-6CE81BAA7F37}" dt="2020-08-10T11:33:50.930" v="451" actId="20577"/>
        <pc:sldMkLst>
          <pc:docMk/>
          <pc:sldMk cId="3279703584" sldId="263"/>
        </pc:sldMkLst>
        <pc:spChg chg="mod">
          <ac:chgData name="nisreen ahmed" userId="c149698137be368b" providerId="Windows Live" clId="Web-{B8ED01D7-C342-48CD-AC6B-6CE81BAA7F37}" dt="2020-08-10T11:33:50.930" v="451" actId="20577"/>
          <ac:spMkLst>
            <pc:docMk/>
            <pc:sldMk cId="3279703584" sldId="263"/>
            <ac:spMk id="5" creationId="{718331B2-B4C3-45A7-B4C6-BBB684633606}"/>
          </ac:spMkLst>
        </pc:spChg>
        <pc:spChg chg="mod">
          <ac:chgData name="nisreen ahmed" userId="c149698137be368b" providerId="Windows Live" clId="Web-{B8ED01D7-C342-48CD-AC6B-6CE81BAA7F37}" dt="2020-08-10T11:32:23.757" v="399" actId="1076"/>
          <ac:spMkLst>
            <pc:docMk/>
            <pc:sldMk cId="3279703584" sldId="263"/>
            <ac:spMk id="7" creationId="{D576811A-165E-4ACE-B1BA-BEC61A8B8068}"/>
          </ac:spMkLst>
        </pc:spChg>
        <pc:picChg chg="mod">
          <ac:chgData name="nisreen ahmed" userId="c149698137be368b" providerId="Windows Live" clId="Web-{B8ED01D7-C342-48CD-AC6B-6CE81BAA7F37}" dt="2020-08-10T11:32:59.023" v="407" actId="14100"/>
          <ac:picMkLst>
            <pc:docMk/>
            <pc:sldMk cId="3279703584" sldId="263"/>
            <ac:picMk id="4" creationId="{469CEEFC-83FE-4CC3-908E-798B73DA0814}"/>
          </ac:picMkLst>
        </pc:picChg>
      </pc:sldChg>
    </pc:docChg>
  </pc:docChgLst>
  <pc:docChgLst>
    <pc:chgData name="nisreen ahmed" userId="c149698137be368b" providerId="Windows Live" clId="Web-{609A8BDA-5DCA-44F4-A6EE-A145A7EF447B}"/>
    <pc:docChg chg="modSld">
      <pc:chgData name="nisreen ahmed" userId="c149698137be368b" providerId="Windows Live" clId="Web-{609A8BDA-5DCA-44F4-A6EE-A145A7EF447B}" dt="2020-08-10T18:31:29.535" v="137"/>
      <pc:docMkLst>
        <pc:docMk/>
      </pc:docMkLst>
      <pc:sldChg chg="modSp">
        <pc:chgData name="nisreen ahmed" userId="c149698137be368b" providerId="Windows Live" clId="Web-{609A8BDA-5DCA-44F4-A6EE-A145A7EF447B}" dt="2020-08-10T18:30:51.706" v="131" actId="1076"/>
        <pc:sldMkLst>
          <pc:docMk/>
          <pc:sldMk cId="0" sldId="256"/>
        </pc:sldMkLst>
        <pc:spChg chg="mod">
          <ac:chgData name="nisreen ahmed" userId="c149698137be368b" providerId="Windows Live" clId="Web-{609A8BDA-5DCA-44F4-A6EE-A145A7EF447B}" dt="2020-08-10T18:30:51.706" v="131" actId="1076"/>
          <ac:spMkLst>
            <pc:docMk/>
            <pc:sldMk cId="0" sldId="256"/>
            <ac:spMk id="259" creationId="{00000000-0000-0000-0000-000000000000}"/>
          </ac:spMkLst>
        </pc:spChg>
      </pc:sldChg>
      <pc:sldChg chg="modSp">
        <pc:chgData name="nisreen ahmed" userId="c149698137be368b" providerId="Windows Live" clId="Web-{609A8BDA-5DCA-44F4-A6EE-A145A7EF447B}" dt="2020-08-10T18:31:03.925" v="133"/>
        <pc:sldMkLst>
          <pc:docMk/>
          <pc:sldMk cId="0" sldId="257"/>
        </pc:sldMkLst>
        <pc:graphicFrameChg chg="mod modGraphic">
          <ac:chgData name="nisreen ahmed" userId="c149698137be368b" providerId="Windows Live" clId="Web-{609A8BDA-5DCA-44F4-A6EE-A145A7EF447B}" dt="2020-08-10T18:31:03.925" v="133"/>
          <ac:graphicFrameMkLst>
            <pc:docMk/>
            <pc:sldMk cId="0" sldId="257"/>
            <ac:graphicFrameMk id="266" creationId="{00000000-0000-0000-0000-000000000000}"/>
          </ac:graphicFrameMkLst>
        </pc:graphicFrameChg>
      </pc:sldChg>
      <pc:sldChg chg="modSp">
        <pc:chgData name="nisreen ahmed" userId="c149698137be368b" providerId="Windows Live" clId="Web-{609A8BDA-5DCA-44F4-A6EE-A145A7EF447B}" dt="2020-08-10T18:31:14.488" v="135"/>
        <pc:sldMkLst>
          <pc:docMk/>
          <pc:sldMk cId="0" sldId="258"/>
        </pc:sldMkLst>
        <pc:graphicFrameChg chg="mod modGraphic">
          <ac:chgData name="nisreen ahmed" userId="c149698137be368b" providerId="Windows Live" clId="Web-{609A8BDA-5DCA-44F4-A6EE-A145A7EF447B}" dt="2020-08-10T18:31:14.488" v="135"/>
          <ac:graphicFrameMkLst>
            <pc:docMk/>
            <pc:sldMk cId="0" sldId="258"/>
            <ac:graphicFrameMk id="280" creationId="{00000000-0000-0000-0000-000000000000}"/>
          </ac:graphicFrameMkLst>
        </pc:graphicFrameChg>
      </pc:sldChg>
      <pc:sldChg chg="modSp">
        <pc:chgData name="nisreen ahmed" userId="c149698137be368b" providerId="Windows Live" clId="Web-{609A8BDA-5DCA-44F4-A6EE-A145A7EF447B}" dt="2020-08-10T18:31:29.535" v="137"/>
        <pc:sldMkLst>
          <pc:docMk/>
          <pc:sldMk cId="0" sldId="262"/>
        </pc:sldMkLst>
        <pc:graphicFrameChg chg="mod modGraphic">
          <ac:chgData name="nisreen ahmed" userId="c149698137be368b" providerId="Windows Live" clId="Web-{609A8BDA-5DCA-44F4-A6EE-A145A7EF447B}" dt="2020-08-10T18:31:29.535" v="137"/>
          <ac:graphicFrameMkLst>
            <pc:docMk/>
            <pc:sldMk cId="0" sldId="262"/>
            <ac:graphicFrameMk id="316" creationId="{00000000-0000-0000-0000-000000000000}"/>
          </ac:graphicFrameMkLst>
        </pc:graphicFrameChg>
      </pc:sldChg>
    </pc:docChg>
  </pc:docChgLst>
  <pc:docChgLst>
    <pc:chgData name="nisreen ahmed" userId="c149698137be368b" providerId="Windows Live" clId="Web-{E001CAC8-022E-4F0E-A9BD-F1C1A18B0B2A}"/>
    <pc:docChg chg="modSld">
      <pc:chgData name="nisreen ahmed" userId="c149698137be368b" providerId="Windows Live" clId="Web-{E001CAC8-022E-4F0E-A9BD-F1C1A18B0B2A}" dt="2020-08-09T12:28:07.538" v="1"/>
      <pc:docMkLst>
        <pc:docMk/>
      </pc:docMkLst>
      <pc:sldChg chg="modSp">
        <pc:chgData name="nisreen ahmed" userId="c149698137be368b" providerId="Windows Live" clId="Web-{E001CAC8-022E-4F0E-A9BD-F1C1A18B0B2A}" dt="2020-08-09T12:28:07.538" v="1"/>
        <pc:sldMkLst>
          <pc:docMk/>
          <pc:sldMk cId="0" sldId="257"/>
        </pc:sldMkLst>
        <pc:graphicFrameChg chg="mod modGraphic">
          <ac:chgData name="nisreen ahmed" userId="c149698137be368b" providerId="Windows Live" clId="Web-{E001CAC8-022E-4F0E-A9BD-F1C1A18B0B2A}" dt="2020-08-09T12:28:07.538" v="1"/>
          <ac:graphicFrameMkLst>
            <pc:docMk/>
            <pc:sldMk cId="0" sldId="257"/>
            <ac:graphicFrameMk id="266" creationId="{00000000-0000-0000-0000-000000000000}"/>
          </ac:graphicFrameMkLst>
        </pc:graphicFrameChg>
      </pc:sldChg>
    </pc:docChg>
  </pc:docChgLst>
  <pc:docChgLst>
    <pc:chgData name="nisreen ahmed" userId="c149698137be368b" providerId="Windows Live" clId="Web-{EC5AE322-8273-4E14-8B05-D8A0E072A5A1}"/>
    <pc:docChg chg="modSld">
      <pc:chgData name="nisreen ahmed" userId="c149698137be368b" providerId="Windows Live" clId="Web-{EC5AE322-8273-4E14-8B05-D8A0E072A5A1}" dt="2020-08-11T09:06:06.942" v="2564" actId="20577"/>
      <pc:docMkLst>
        <pc:docMk/>
      </pc:docMkLst>
      <pc:sldChg chg="modSp">
        <pc:chgData name="nisreen ahmed" userId="c149698137be368b" providerId="Windows Live" clId="Web-{EC5AE322-8273-4E14-8B05-D8A0E072A5A1}" dt="2020-08-10T18:32:27.947" v="74" actId="1076"/>
        <pc:sldMkLst>
          <pc:docMk/>
          <pc:sldMk cId="0" sldId="256"/>
        </pc:sldMkLst>
        <pc:spChg chg="mod">
          <ac:chgData name="nisreen ahmed" userId="c149698137be368b" providerId="Windows Live" clId="Web-{EC5AE322-8273-4E14-8B05-D8A0E072A5A1}" dt="2020-08-10T18:32:27.947" v="74" actId="1076"/>
          <ac:spMkLst>
            <pc:docMk/>
            <pc:sldMk cId="0" sldId="256"/>
            <ac:spMk id="259" creationId="{00000000-0000-0000-0000-000000000000}"/>
          </ac:spMkLst>
        </pc:spChg>
      </pc:sldChg>
      <pc:sldChg chg="addSp delSp modSp">
        <pc:chgData name="nisreen ahmed" userId="c149698137be368b" providerId="Windows Live" clId="Web-{EC5AE322-8273-4E14-8B05-D8A0E072A5A1}" dt="2020-08-11T08:47:20.452" v="1969" actId="14100"/>
        <pc:sldMkLst>
          <pc:docMk/>
          <pc:sldMk cId="0" sldId="257"/>
        </pc:sldMkLst>
        <pc:spChg chg="mod">
          <ac:chgData name="nisreen ahmed" userId="c149698137be368b" providerId="Windows Live" clId="Web-{EC5AE322-8273-4E14-8B05-D8A0E072A5A1}" dt="2020-08-10T20:00:55.868" v="1085" actId="20577"/>
          <ac:spMkLst>
            <pc:docMk/>
            <pc:sldMk cId="0" sldId="257"/>
            <ac:spMk id="267" creationId="{00000000-0000-0000-0000-000000000000}"/>
          </ac:spMkLst>
        </pc:spChg>
        <pc:graphicFrameChg chg="mod modGraphic">
          <ac:chgData name="nisreen ahmed" userId="c149698137be368b" providerId="Windows Live" clId="Web-{EC5AE322-8273-4E14-8B05-D8A0E072A5A1}" dt="2020-08-10T21:42:56.114" v="1496"/>
          <ac:graphicFrameMkLst>
            <pc:docMk/>
            <pc:sldMk cId="0" sldId="257"/>
            <ac:graphicFrameMk id="266" creationId="{00000000-0000-0000-0000-000000000000}"/>
          </ac:graphicFrameMkLst>
        </pc:graphicFrameChg>
        <pc:picChg chg="del">
          <ac:chgData name="nisreen ahmed" userId="c149698137be368b" providerId="Windows Live" clId="Web-{EC5AE322-8273-4E14-8B05-D8A0E072A5A1}" dt="2020-08-11T08:37:41.933" v="1935"/>
          <ac:picMkLst>
            <pc:docMk/>
            <pc:sldMk cId="0" sldId="257"/>
            <ac:picMk id="2" creationId="{8477B76A-30BF-43BD-885A-DE5BB5630665}"/>
          </ac:picMkLst>
        </pc:picChg>
        <pc:picChg chg="del">
          <ac:chgData name="nisreen ahmed" userId="c149698137be368b" providerId="Windows Live" clId="Web-{EC5AE322-8273-4E14-8B05-D8A0E072A5A1}" dt="2020-08-11T08:39:48.356" v="1942"/>
          <ac:picMkLst>
            <pc:docMk/>
            <pc:sldMk cId="0" sldId="257"/>
            <ac:picMk id="3" creationId="{81E88C1E-A923-42C0-A2AB-FDD5C4E1921F}"/>
          </ac:picMkLst>
        </pc:picChg>
        <pc:picChg chg="add mod">
          <ac:chgData name="nisreen ahmed" userId="c149698137be368b" providerId="Windows Live" clId="Web-{EC5AE322-8273-4E14-8B05-D8A0E072A5A1}" dt="2020-08-11T08:35:12.667" v="1934" actId="14100"/>
          <ac:picMkLst>
            <pc:docMk/>
            <pc:sldMk cId="0" sldId="257"/>
            <ac:picMk id="4" creationId="{58186FC1-27AA-4B93-9D48-E308A700C134}"/>
          </ac:picMkLst>
        </pc:picChg>
        <pc:picChg chg="del">
          <ac:chgData name="nisreen ahmed" userId="c149698137be368b" providerId="Windows Live" clId="Web-{EC5AE322-8273-4E14-8B05-D8A0E072A5A1}" dt="2020-08-11T08:45:27.014" v="1952"/>
          <ac:picMkLst>
            <pc:docMk/>
            <pc:sldMk cId="0" sldId="257"/>
            <ac:picMk id="5" creationId="{0EA2D1E4-BA67-4C1F-9EC2-0D88F3EDF7E2}"/>
          </ac:picMkLst>
        </pc:picChg>
        <pc:picChg chg="del">
          <ac:chgData name="nisreen ahmed" userId="c149698137be368b" providerId="Windows Live" clId="Web-{EC5AE322-8273-4E14-8B05-D8A0E072A5A1}" dt="2020-08-11T08:34:52.198" v="1927"/>
          <ac:picMkLst>
            <pc:docMk/>
            <pc:sldMk cId="0" sldId="257"/>
            <ac:picMk id="6" creationId="{EAC5B81C-92F4-4BD4-AE0C-07AF7D593054}"/>
          </ac:picMkLst>
        </pc:picChg>
        <pc:picChg chg="add mod">
          <ac:chgData name="nisreen ahmed" userId="c149698137be368b" providerId="Windows Live" clId="Web-{EC5AE322-8273-4E14-8B05-D8A0E072A5A1}" dt="2020-08-11T08:47:14.717" v="1968" actId="14100"/>
          <ac:picMkLst>
            <pc:docMk/>
            <pc:sldMk cId="0" sldId="257"/>
            <ac:picMk id="7" creationId="{8B3898D9-ECEA-4DB7-ACA1-EC444377560C}"/>
          </ac:picMkLst>
        </pc:picChg>
        <pc:picChg chg="add mod">
          <ac:chgData name="nisreen ahmed" userId="c149698137be368b" providerId="Windows Live" clId="Web-{EC5AE322-8273-4E14-8B05-D8A0E072A5A1}" dt="2020-08-11T08:47:08.280" v="1967" actId="14100"/>
          <ac:picMkLst>
            <pc:docMk/>
            <pc:sldMk cId="0" sldId="257"/>
            <ac:picMk id="8" creationId="{3EC48F4A-710D-4299-A856-E664B4954388}"/>
          </ac:picMkLst>
        </pc:picChg>
        <pc:picChg chg="add mod">
          <ac:chgData name="nisreen ahmed" userId="c149698137be368b" providerId="Windows Live" clId="Web-{EC5AE322-8273-4E14-8B05-D8A0E072A5A1}" dt="2020-08-11T08:47:20.452" v="1969" actId="14100"/>
          <ac:picMkLst>
            <pc:docMk/>
            <pc:sldMk cId="0" sldId="257"/>
            <ac:picMk id="9" creationId="{7FEB9E31-589C-436F-A45C-FD437DC6D3A4}"/>
          </ac:picMkLst>
        </pc:picChg>
      </pc:sldChg>
      <pc:sldChg chg="modSp">
        <pc:chgData name="nisreen ahmed" userId="c149698137be368b" providerId="Windows Live" clId="Web-{EC5AE322-8273-4E14-8B05-D8A0E072A5A1}" dt="2020-08-11T08:50:38.515" v="2213"/>
        <pc:sldMkLst>
          <pc:docMk/>
          <pc:sldMk cId="0" sldId="258"/>
        </pc:sldMkLst>
        <pc:graphicFrameChg chg="mod modGraphic">
          <ac:chgData name="nisreen ahmed" userId="c149698137be368b" providerId="Windows Live" clId="Web-{EC5AE322-8273-4E14-8B05-D8A0E072A5A1}" dt="2020-08-11T08:50:38.515" v="2213"/>
          <ac:graphicFrameMkLst>
            <pc:docMk/>
            <pc:sldMk cId="0" sldId="258"/>
            <ac:graphicFrameMk id="280" creationId="{00000000-0000-0000-0000-000000000000}"/>
          </ac:graphicFrameMkLst>
        </pc:graphicFrameChg>
      </pc:sldChg>
      <pc:sldChg chg="delSp modSp">
        <pc:chgData name="nisreen ahmed" userId="c149698137be368b" providerId="Windows Live" clId="Web-{EC5AE322-8273-4E14-8B05-D8A0E072A5A1}" dt="2020-08-11T08:51:15.015" v="2219" actId="20577"/>
        <pc:sldMkLst>
          <pc:docMk/>
          <pc:sldMk cId="0" sldId="259"/>
        </pc:sldMkLst>
        <pc:spChg chg="mod">
          <ac:chgData name="nisreen ahmed" userId="c149698137be368b" providerId="Windows Live" clId="Web-{EC5AE322-8273-4E14-8B05-D8A0E072A5A1}" dt="2020-08-11T08:50:59.937" v="2216" actId="20577"/>
          <ac:spMkLst>
            <pc:docMk/>
            <pc:sldMk cId="0" sldId="259"/>
            <ac:spMk id="2" creationId="{E7C6D82C-8E78-4D0B-98B8-688F16B9A7EC}"/>
          </ac:spMkLst>
        </pc:spChg>
        <pc:spChg chg="mod">
          <ac:chgData name="nisreen ahmed" userId="c149698137be368b" providerId="Windows Live" clId="Web-{EC5AE322-8273-4E14-8B05-D8A0E072A5A1}" dt="2020-08-11T08:51:15.015" v="2219" actId="20577"/>
          <ac:spMkLst>
            <pc:docMk/>
            <pc:sldMk cId="0" sldId="259"/>
            <ac:spMk id="288" creationId="{00000000-0000-0000-0000-000000000000}"/>
          </ac:spMkLst>
        </pc:spChg>
        <pc:spChg chg="del">
          <ac:chgData name="nisreen ahmed" userId="c149698137be368b" providerId="Windows Live" clId="Web-{EC5AE322-8273-4E14-8B05-D8A0E072A5A1}" dt="2020-08-11T07:16:19.610" v="1508"/>
          <ac:spMkLst>
            <pc:docMk/>
            <pc:sldMk cId="0" sldId="259"/>
            <ac:spMk id="290" creationId="{00000000-0000-0000-0000-000000000000}"/>
          </ac:spMkLst>
        </pc:spChg>
      </pc:sldChg>
      <pc:sldChg chg="addSp delSp modSp">
        <pc:chgData name="nisreen ahmed" userId="c149698137be368b" providerId="Windows Live" clId="Web-{EC5AE322-8273-4E14-8B05-D8A0E072A5A1}" dt="2020-08-11T09:06:06.645" v="2562" actId="20577"/>
        <pc:sldMkLst>
          <pc:docMk/>
          <pc:sldMk cId="0" sldId="260"/>
        </pc:sldMkLst>
        <pc:spChg chg="mod">
          <ac:chgData name="nisreen ahmed" userId="c149698137be368b" providerId="Windows Live" clId="Web-{EC5AE322-8273-4E14-8B05-D8A0E072A5A1}" dt="2020-08-11T08:55:34.923" v="2412" actId="14100"/>
          <ac:spMkLst>
            <pc:docMk/>
            <pc:sldMk cId="0" sldId="260"/>
            <ac:spMk id="4" creationId="{96EF2EFB-D48F-4834-BA60-CF69EBA9DF52}"/>
          </ac:spMkLst>
        </pc:spChg>
        <pc:spChg chg="mod">
          <ac:chgData name="nisreen ahmed" userId="c149698137be368b" providerId="Windows Live" clId="Web-{EC5AE322-8273-4E14-8B05-D8A0E072A5A1}" dt="2020-08-11T09:06:06.645" v="2562" actId="20577"/>
          <ac:spMkLst>
            <pc:docMk/>
            <pc:sldMk cId="0" sldId="260"/>
            <ac:spMk id="296" creationId="{00000000-0000-0000-0000-000000000000}"/>
          </ac:spMkLst>
        </pc:spChg>
        <pc:spChg chg="mod">
          <ac:chgData name="nisreen ahmed" userId="c149698137be368b" providerId="Windows Live" clId="Web-{EC5AE322-8273-4E14-8B05-D8A0E072A5A1}" dt="2020-08-11T08:56:41.111" v="2448" actId="20577"/>
          <ac:spMkLst>
            <pc:docMk/>
            <pc:sldMk cId="0" sldId="260"/>
            <ac:spMk id="300" creationId="{00000000-0000-0000-0000-000000000000}"/>
          </ac:spMkLst>
        </pc:spChg>
        <pc:picChg chg="del">
          <ac:chgData name="nisreen ahmed" userId="c149698137be368b" providerId="Windows Live" clId="Web-{EC5AE322-8273-4E14-8B05-D8A0E072A5A1}" dt="2020-08-11T07:27:29.591" v="1561"/>
          <ac:picMkLst>
            <pc:docMk/>
            <pc:sldMk cId="0" sldId="260"/>
            <ac:picMk id="2" creationId="{D123867C-067E-4E8E-B19C-08A24A108E82}"/>
          </ac:picMkLst>
        </pc:picChg>
        <pc:picChg chg="add del mod">
          <ac:chgData name="nisreen ahmed" userId="c149698137be368b" providerId="Windows Live" clId="Web-{EC5AE322-8273-4E14-8B05-D8A0E072A5A1}" dt="2020-08-11T08:57:03.658" v="2454"/>
          <ac:picMkLst>
            <pc:docMk/>
            <pc:sldMk cId="0" sldId="260"/>
            <ac:picMk id="3" creationId="{E12F7B6A-906D-482D-B38E-668C4F570D38}"/>
          </ac:picMkLst>
        </pc:picChg>
        <pc:picChg chg="add del mod">
          <ac:chgData name="nisreen ahmed" userId="c149698137be368b" providerId="Windows Live" clId="Web-{EC5AE322-8273-4E14-8B05-D8A0E072A5A1}" dt="2020-08-11T08:57:00.923" v="2452"/>
          <ac:picMkLst>
            <pc:docMk/>
            <pc:sldMk cId="0" sldId="260"/>
            <ac:picMk id="5" creationId="{DA5F261E-AC37-442B-A2FE-D3E76158DCB9}"/>
          </ac:picMkLst>
        </pc:picChg>
        <pc:picChg chg="add del mod">
          <ac:chgData name="nisreen ahmed" userId="c149698137be368b" providerId="Windows Live" clId="Web-{EC5AE322-8273-4E14-8B05-D8A0E072A5A1}" dt="2020-08-11T08:56:55.376" v="2450"/>
          <ac:picMkLst>
            <pc:docMk/>
            <pc:sldMk cId="0" sldId="260"/>
            <ac:picMk id="6" creationId="{C06CB428-6945-405D-8D75-AC6D7D245E93}"/>
          </ac:picMkLst>
        </pc:picChg>
        <pc:picChg chg="add del mod">
          <ac:chgData name="nisreen ahmed" userId="c149698137be368b" providerId="Windows Live" clId="Web-{EC5AE322-8273-4E14-8B05-D8A0E072A5A1}" dt="2020-08-11T08:56:52.095" v="2449"/>
          <ac:picMkLst>
            <pc:docMk/>
            <pc:sldMk cId="0" sldId="260"/>
            <ac:picMk id="7" creationId="{6557310E-CF6D-4057-AB25-0CBA0416341F}"/>
          </ac:picMkLst>
        </pc:picChg>
        <pc:picChg chg="add mod">
          <ac:chgData name="nisreen ahmed" userId="c149698137be368b" providerId="Windows Live" clId="Web-{EC5AE322-8273-4E14-8B05-D8A0E072A5A1}" dt="2020-08-11T08:57:09.236" v="2455" actId="14100"/>
          <ac:picMkLst>
            <pc:docMk/>
            <pc:sldMk cId="0" sldId="260"/>
            <ac:picMk id="8" creationId="{38F43638-79ED-47CF-8851-15089E9ABE7C}"/>
          </ac:picMkLst>
        </pc:picChg>
      </pc:sldChg>
      <pc:sldChg chg="addSp delSp modSp">
        <pc:chgData name="nisreen ahmed" userId="c149698137be368b" providerId="Windows Live" clId="Web-{EC5AE322-8273-4E14-8B05-D8A0E072A5A1}" dt="2020-08-11T09:05:53.145" v="2559" actId="20577"/>
        <pc:sldMkLst>
          <pc:docMk/>
          <pc:sldMk cId="0" sldId="261"/>
        </pc:sldMkLst>
        <pc:spChg chg="mod">
          <ac:chgData name="nisreen ahmed" userId="c149698137be368b" providerId="Windows Live" clId="Web-{EC5AE322-8273-4E14-8B05-D8A0E072A5A1}" dt="2020-08-11T08:57:28.002" v="2460" actId="14100"/>
          <ac:spMkLst>
            <pc:docMk/>
            <pc:sldMk cId="0" sldId="261"/>
            <ac:spMk id="5" creationId="{54A6EA29-CF9C-468B-AE1D-7735D5D7CEE7}"/>
          </ac:spMkLst>
        </pc:spChg>
        <pc:spChg chg="mod">
          <ac:chgData name="nisreen ahmed" userId="c149698137be368b" providerId="Windows Live" clId="Web-{EC5AE322-8273-4E14-8B05-D8A0E072A5A1}" dt="2020-08-11T09:05:53.145" v="2559" actId="20577"/>
          <ac:spMkLst>
            <pc:docMk/>
            <pc:sldMk cId="0" sldId="261"/>
            <ac:spMk id="305" creationId="{00000000-0000-0000-0000-000000000000}"/>
          </ac:spMkLst>
        </pc:spChg>
        <pc:spChg chg="mod">
          <ac:chgData name="nisreen ahmed" userId="c149698137be368b" providerId="Windows Live" clId="Web-{EC5AE322-8273-4E14-8B05-D8A0E072A5A1}" dt="2020-08-11T08:58:38.049" v="2506" actId="20577"/>
          <ac:spMkLst>
            <pc:docMk/>
            <pc:sldMk cId="0" sldId="261"/>
            <ac:spMk id="309" creationId="{00000000-0000-0000-0000-000000000000}"/>
          </ac:spMkLst>
        </pc:spChg>
        <pc:picChg chg="add del mod">
          <ac:chgData name="nisreen ahmed" userId="c149698137be368b" providerId="Windows Live" clId="Web-{EC5AE322-8273-4E14-8B05-D8A0E072A5A1}" dt="2020-08-11T08:59:27.830" v="2511"/>
          <ac:picMkLst>
            <pc:docMk/>
            <pc:sldMk cId="0" sldId="261"/>
            <ac:picMk id="2" creationId="{993BF4D7-9048-41D6-90F8-826846C50D08}"/>
          </ac:picMkLst>
        </pc:picChg>
        <pc:picChg chg="del">
          <ac:chgData name="nisreen ahmed" userId="c149698137be368b" providerId="Windows Live" clId="Web-{EC5AE322-8273-4E14-8B05-D8A0E072A5A1}" dt="2020-08-11T07:33:35.125" v="1568"/>
          <ac:picMkLst>
            <pc:docMk/>
            <pc:sldMk cId="0" sldId="261"/>
            <ac:picMk id="3" creationId="{E908FB1E-D479-4DCE-9031-DB5C27D11859}"/>
          </ac:picMkLst>
        </pc:picChg>
        <pc:picChg chg="add mod">
          <ac:chgData name="nisreen ahmed" userId="c149698137be368b" providerId="Windows Live" clId="Web-{EC5AE322-8273-4E14-8B05-D8A0E072A5A1}" dt="2020-08-11T08:59:29.799" v="2513" actId="14100"/>
          <ac:picMkLst>
            <pc:docMk/>
            <pc:sldMk cId="0" sldId="261"/>
            <ac:picMk id="3" creationId="{EC7269E4-90EB-40FE-AB48-D7AEBE5C6DF3}"/>
          </ac:picMkLst>
        </pc:picChg>
      </pc:sldChg>
      <pc:sldChg chg="modSp">
        <pc:chgData name="nisreen ahmed" userId="c149698137be368b" providerId="Windows Live" clId="Web-{EC5AE322-8273-4E14-8B05-D8A0E072A5A1}" dt="2020-08-11T08:53:26.766" v="2399"/>
        <pc:sldMkLst>
          <pc:docMk/>
          <pc:sldMk cId="0" sldId="262"/>
        </pc:sldMkLst>
        <pc:graphicFrameChg chg="mod modGraphic">
          <ac:chgData name="nisreen ahmed" userId="c149698137be368b" providerId="Windows Live" clId="Web-{EC5AE322-8273-4E14-8B05-D8A0E072A5A1}" dt="2020-08-11T08:53:26.766" v="2399"/>
          <ac:graphicFrameMkLst>
            <pc:docMk/>
            <pc:sldMk cId="0" sldId="262"/>
            <ac:graphicFrameMk id="316" creationId="{00000000-0000-0000-0000-000000000000}"/>
          </ac:graphicFrameMkLst>
        </pc:graphicFrameChg>
      </pc:sldChg>
      <pc:sldChg chg="addSp delSp modSp">
        <pc:chgData name="nisreen ahmed" userId="c149698137be368b" providerId="Windows Live" clId="Web-{EC5AE322-8273-4E14-8B05-D8A0E072A5A1}" dt="2020-08-11T09:05:28.645" v="2551" actId="20577"/>
        <pc:sldMkLst>
          <pc:docMk/>
          <pc:sldMk cId="3279703584" sldId="263"/>
        </pc:sldMkLst>
        <pc:spChg chg="mod">
          <ac:chgData name="nisreen ahmed" userId="c149698137be368b" providerId="Windows Live" clId="Web-{EC5AE322-8273-4E14-8B05-D8A0E072A5A1}" dt="2020-08-11T09:05:28.645" v="2551" actId="20577"/>
          <ac:spMkLst>
            <pc:docMk/>
            <pc:sldMk cId="3279703584" sldId="263"/>
            <ac:spMk id="2" creationId="{CA01030B-9A70-4EC0-8221-C643A3547350}"/>
          </ac:spMkLst>
        </pc:spChg>
        <pc:spChg chg="mod">
          <ac:chgData name="nisreen ahmed" userId="c149698137be368b" providerId="Windows Live" clId="Web-{EC5AE322-8273-4E14-8B05-D8A0E072A5A1}" dt="2020-08-11T09:05:08.098" v="2547" actId="20577"/>
          <ac:spMkLst>
            <pc:docMk/>
            <pc:sldMk cId="3279703584" sldId="263"/>
            <ac:spMk id="5" creationId="{718331B2-B4C3-45A7-B4C6-BBB684633606}"/>
          </ac:spMkLst>
        </pc:spChg>
        <pc:spChg chg="mod">
          <ac:chgData name="nisreen ahmed" userId="c149698137be368b" providerId="Windows Live" clId="Web-{EC5AE322-8273-4E14-8B05-D8A0E072A5A1}" dt="2020-08-11T09:03:50.019" v="2518" actId="14100"/>
          <ac:spMkLst>
            <pc:docMk/>
            <pc:sldMk cId="3279703584" sldId="263"/>
            <ac:spMk id="7" creationId="{D576811A-165E-4ACE-B1BA-BEC61A8B8068}"/>
          </ac:spMkLst>
        </pc:spChg>
        <pc:picChg chg="del">
          <ac:chgData name="nisreen ahmed" userId="c149698137be368b" providerId="Windows Live" clId="Web-{EC5AE322-8273-4E14-8B05-D8A0E072A5A1}" dt="2020-08-11T07:36:10.155" v="1571"/>
          <ac:picMkLst>
            <pc:docMk/>
            <pc:sldMk cId="3279703584" sldId="263"/>
            <ac:picMk id="4" creationId="{469CEEFC-83FE-4CC3-908E-798B73DA0814}"/>
          </ac:picMkLst>
        </pc:picChg>
        <pc:picChg chg="add mod">
          <ac:chgData name="nisreen ahmed" userId="c149698137be368b" providerId="Windows Live" clId="Web-{EC5AE322-8273-4E14-8B05-D8A0E072A5A1}" dt="2020-08-11T09:04:28.394" v="2523" actId="14100"/>
          <ac:picMkLst>
            <pc:docMk/>
            <pc:sldMk cId="3279703584" sldId="263"/>
            <ac:picMk id="4" creationId="{6A9A5C97-A1D3-4961-BC0D-17BD68CBEC41}"/>
          </ac:picMkLst>
        </pc:picChg>
        <pc:picChg chg="add del mod">
          <ac:chgData name="nisreen ahmed" userId="c149698137be368b" providerId="Windows Live" clId="Web-{EC5AE322-8273-4E14-8B05-D8A0E072A5A1}" dt="2020-08-11T09:03:22.300" v="2514"/>
          <ac:picMkLst>
            <pc:docMk/>
            <pc:sldMk cId="3279703584" sldId="263"/>
            <ac:picMk id="6" creationId="{2EF9EDA2-7372-4DC9-B564-7D6064AD0BC6}"/>
          </ac:picMkLst>
        </pc:picChg>
        <pc:picChg chg="add del mod">
          <ac:chgData name="nisreen ahmed" userId="c149698137be368b" providerId="Windows Live" clId="Web-{EC5AE322-8273-4E14-8B05-D8A0E072A5A1}" dt="2020-08-11T08:59:12.815" v="2508"/>
          <ac:picMkLst>
            <pc:docMk/>
            <pc:sldMk cId="3279703584" sldId="263"/>
            <ac:picMk id="8" creationId="{4116FD7E-FFF7-40C0-B9D8-C67332FD9BF1}"/>
          </ac:picMkLst>
        </pc:picChg>
      </pc:sldChg>
    </pc:docChg>
  </pc:docChgLst>
  <pc:docChgLst>
    <pc:chgData name="nisreen ahmed" userId="c149698137be368b" providerId="Windows Live" clId="Web-{4959F635-F022-4E7A-A273-B061F03F203B}"/>
    <pc:docChg chg="modSld">
      <pc:chgData name="nisreen ahmed" userId="c149698137be368b" providerId="Windows Live" clId="Web-{4959F635-F022-4E7A-A273-B061F03F203B}" dt="2020-08-08T21:18:41.936" v="51"/>
      <pc:docMkLst>
        <pc:docMk/>
      </pc:docMkLst>
      <pc:sldChg chg="modSp">
        <pc:chgData name="nisreen ahmed" userId="c149698137be368b" providerId="Windows Live" clId="Web-{4959F635-F022-4E7A-A273-B061F03F203B}" dt="2020-08-08T21:18:02.654" v="38" actId="20577"/>
        <pc:sldMkLst>
          <pc:docMk/>
          <pc:sldMk cId="0" sldId="256"/>
        </pc:sldMkLst>
        <pc:spChg chg="mod">
          <ac:chgData name="nisreen ahmed" userId="c149698137be368b" providerId="Windows Live" clId="Web-{4959F635-F022-4E7A-A273-B061F03F203B}" dt="2020-08-08T21:18:02.654" v="38" actId="20577"/>
          <ac:spMkLst>
            <pc:docMk/>
            <pc:sldMk cId="0" sldId="256"/>
            <ac:spMk id="259" creationId="{00000000-0000-0000-0000-000000000000}"/>
          </ac:spMkLst>
        </pc:spChg>
      </pc:sldChg>
      <pc:sldChg chg="modSp">
        <pc:chgData name="nisreen ahmed" userId="c149698137be368b" providerId="Windows Live" clId="Web-{4959F635-F022-4E7A-A273-B061F03F203B}" dt="2020-08-08T21:18:14.357" v="43"/>
        <pc:sldMkLst>
          <pc:docMk/>
          <pc:sldMk cId="0" sldId="257"/>
        </pc:sldMkLst>
        <pc:graphicFrameChg chg="mod modGraphic">
          <ac:chgData name="nisreen ahmed" userId="c149698137be368b" providerId="Windows Live" clId="Web-{4959F635-F022-4E7A-A273-B061F03F203B}" dt="2020-08-08T21:18:14.357" v="43"/>
          <ac:graphicFrameMkLst>
            <pc:docMk/>
            <pc:sldMk cId="0" sldId="257"/>
            <ac:graphicFrameMk id="266" creationId="{00000000-0000-0000-0000-000000000000}"/>
          </ac:graphicFrameMkLst>
        </pc:graphicFrameChg>
      </pc:sldChg>
      <pc:sldChg chg="modSp">
        <pc:chgData name="nisreen ahmed" userId="c149698137be368b" providerId="Windows Live" clId="Web-{4959F635-F022-4E7A-A273-B061F03F203B}" dt="2020-08-08T21:18:25.373" v="47"/>
        <pc:sldMkLst>
          <pc:docMk/>
          <pc:sldMk cId="0" sldId="258"/>
        </pc:sldMkLst>
        <pc:graphicFrameChg chg="mod modGraphic">
          <ac:chgData name="nisreen ahmed" userId="c149698137be368b" providerId="Windows Live" clId="Web-{4959F635-F022-4E7A-A273-B061F03F203B}" dt="2020-08-08T21:18:25.373" v="47"/>
          <ac:graphicFrameMkLst>
            <pc:docMk/>
            <pc:sldMk cId="0" sldId="258"/>
            <ac:graphicFrameMk id="280" creationId="{00000000-0000-0000-0000-000000000000}"/>
          </ac:graphicFrameMkLst>
        </pc:graphicFrameChg>
      </pc:sldChg>
      <pc:sldChg chg="modSp">
        <pc:chgData name="nisreen ahmed" userId="c149698137be368b" providerId="Windows Live" clId="Web-{4959F635-F022-4E7A-A273-B061F03F203B}" dt="2020-08-08T21:18:41.936" v="51"/>
        <pc:sldMkLst>
          <pc:docMk/>
          <pc:sldMk cId="0" sldId="262"/>
        </pc:sldMkLst>
        <pc:graphicFrameChg chg="mod modGraphic">
          <ac:chgData name="nisreen ahmed" userId="c149698137be368b" providerId="Windows Live" clId="Web-{4959F635-F022-4E7A-A273-B061F03F203B}" dt="2020-08-08T21:18:41.936" v="51"/>
          <ac:graphicFrameMkLst>
            <pc:docMk/>
            <pc:sldMk cId="0" sldId="262"/>
            <ac:graphicFrameMk id="316" creationId="{00000000-0000-0000-0000-000000000000}"/>
          </ac:graphicFrameMkLst>
        </pc:graphicFrameChg>
      </pc:sldChg>
    </pc:docChg>
  </pc:docChgLst>
  <pc:docChgLst>
    <pc:chgData name="nisreen ahmed" userId="c149698137be368b" providerId="Windows Live" clId="Web-{0FA6E40C-CB7E-409B-ABE0-1965541A1265}"/>
    <pc:docChg chg="modSld">
      <pc:chgData name="nisreen ahmed" userId="c149698137be368b" providerId="Windows Live" clId="Web-{0FA6E40C-CB7E-409B-ABE0-1965541A1265}" dt="2020-08-10T09:07:53.742" v="2429"/>
      <pc:docMkLst>
        <pc:docMk/>
      </pc:docMkLst>
      <pc:sldChg chg="modSp">
        <pc:chgData name="nisreen ahmed" userId="c149698137be368b" providerId="Windows Live" clId="Web-{0FA6E40C-CB7E-409B-ABE0-1965541A1265}" dt="2020-08-10T08:21:19.967" v="2247"/>
        <pc:sldMkLst>
          <pc:docMk/>
          <pc:sldMk cId="0" sldId="257"/>
        </pc:sldMkLst>
        <pc:spChg chg="mod">
          <ac:chgData name="nisreen ahmed" userId="c149698137be368b" providerId="Windows Live" clId="Web-{0FA6E40C-CB7E-409B-ABE0-1965541A1265}" dt="2020-08-09T20:32:20.931" v="1150" actId="20577"/>
          <ac:spMkLst>
            <pc:docMk/>
            <pc:sldMk cId="0" sldId="257"/>
            <ac:spMk id="267" creationId="{00000000-0000-0000-0000-000000000000}"/>
          </ac:spMkLst>
        </pc:spChg>
        <pc:graphicFrameChg chg="mod modGraphic">
          <ac:chgData name="nisreen ahmed" userId="c149698137be368b" providerId="Windows Live" clId="Web-{0FA6E40C-CB7E-409B-ABE0-1965541A1265}" dt="2020-08-10T08:21:19.967" v="2247"/>
          <ac:graphicFrameMkLst>
            <pc:docMk/>
            <pc:sldMk cId="0" sldId="257"/>
            <ac:graphicFrameMk id="266" creationId="{00000000-0000-0000-0000-000000000000}"/>
          </ac:graphicFrameMkLst>
        </pc:graphicFrameChg>
        <pc:picChg chg="mod">
          <ac:chgData name="nisreen ahmed" userId="c149698137be368b" providerId="Windows Live" clId="Web-{0FA6E40C-CB7E-409B-ABE0-1965541A1265}" dt="2020-08-10T07:51:58.243" v="1772" actId="1076"/>
          <ac:picMkLst>
            <pc:docMk/>
            <pc:sldMk cId="0" sldId="257"/>
            <ac:picMk id="8" creationId="{5A2E04E9-16FA-4EEB-9895-04EA6378052D}"/>
          </ac:picMkLst>
        </pc:picChg>
      </pc:sldChg>
      <pc:sldChg chg="modSp">
        <pc:chgData name="nisreen ahmed" userId="c149698137be368b" providerId="Windows Live" clId="Web-{0FA6E40C-CB7E-409B-ABE0-1965541A1265}" dt="2020-08-10T08:14:19.119" v="2085" actId="20577"/>
        <pc:sldMkLst>
          <pc:docMk/>
          <pc:sldMk cId="0" sldId="259"/>
        </pc:sldMkLst>
        <pc:spChg chg="mod">
          <ac:chgData name="nisreen ahmed" userId="c149698137be368b" providerId="Windows Live" clId="Web-{0FA6E40C-CB7E-409B-ABE0-1965541A1265}" dt="2020-08-10T08:11:06.485" v="2048" actId="20577"/>
          <ac:spMkLst>
            <pc:docMk/>
            <pc:sldMk cId="0" sldId="259"/>
            <ac:spMk id="2" creationId="{E7C6D82C-8E78-4D0B-98B8-688F16B9A7EC}"/>
          </ac:spMkLst>
        </pc:spChg>
        <pc:spChg chg="mod">
          <ac:chgData name="nisreen ahmed" userId="c149698137be368b" providerId="Windows Live" clId="Web-{0FA6E40C-CB7E-409B-ABE0-1965541A1265}" dt="2020-08-10T08:14:19.119" v="2085" actId="20577"/>
          <ac:spMkLst>
            <pc:docMk/>
            <pc:sldMk cId="0" sldId="259"/>
            <ac:spMk id="288" creationId="{00000000-0000-0000-0000-000000000000}"/>
          </ac:spMkLst>
        </pc:spChg>
        <pc:spChg chg="mod">
          <ac:chgData name="nisreen ahmed" userId="c149698137be368b" providerId="Windows Live" clId="Web-{0FA6E40C-CB7E-409B-ABE0-1965541A1265}" dt="2020-08-10T08:13:39.398" v="2050" actId="20577"/>
          <ac:spMkLst>
            <pc:docMk/>
            <pc:sldMk cId="0" sldId="259"/>
            <ac:spMk id="290" creationId="{00000000-0000-0000-0000-000000000000}"/>
          </ac:spMkLst>
        </pc:spChg>
      </pc:sldChg>
      <pc:sldChg chg="addSp delSp modSp">
        <pc:chgData name="nisreen ahmed" userId="c149698137be368b" providerId="Windows Live" clId="Web-{0FA6E40C-CB7E-409B-ABE0-1965541A1265}" dt="2020-08-10T09:07:53.742" v="2429"/>
        <pc:sldMkLst>
          <pc:docMk/>
          <pc:sldMk cId="0" sldId="260"/>
        </pc:sldMkLst>
        <pc:spChg chg="add mod">
          <ac:chgData name="nisreen ahmed" userId="c149698137be368b" providerId="Windows Live" clId="Web-{0FA6E40C-CB7E-409B-ABE0-1965541A1265}" dt="2020-08-10T09:07:53.742" v="2429"/>
          <ac:spMkLst>
            <pc:docMk/>
            <pc:sldMk cId="0" sldId="260"/>
            <ac:spMk id="4" creationId="{96EF2EFB-D48F-4834-BA60-CF69EBA9DF52}"/>
          </ac:spMkLst>
        </pc:spChg>
        <pc:picChg chg="add mod">
          <ac:chgData name="nisreen ahmed" userId="c149698137be368b" providerId="Windows Live" clId="Web-{0FA6E40C-CB7E-409B-ABE0-1965541A1265}" dt="2020-08-10T09:07:51.695" v="2428"/>
          <ac:picMkLst>
            <pc:docMk/>
            <pc:sldMk cId="0" sldId="260"/>
            <ac:picMk id="2" creationId="{D123867C-067E-4E8E-B19C-08A24A108E82}"/>
          </ac:picMkLst>
        </pc:picChg>
        <pc:picChg chg="del">
          <ac:chgData name="nisreen ahmed" userId="c149698137be368b" providerId="Windows Live" clId="Web-{0FA6E40C-CB7E-409B-ABE0-1965541A1265}" dt="2020-08-10T09:07:53.742" v="2429"/>
          <ac:picMkLst>
            <pc:docMk/>
            <pc:sldMk cId="0" sldId="260"/>
            <ac:picMk id="2050" creationId="{93B00FDE-6E39-48D1-840B-0125B4F415D9}"/>
          </ac:picMkLst>
        </pc:picChg>
      </pc:sldChg>
      <pc:sldChg chg="addSp delSp modSp">
        <pc:chgData name="nisreen ahmed" userId="c149698137be368b" providerId="Windows Live" clId="Web-{0FA6E40C-CB7E-409B-ABE0-1965541A1265}" dt="2020-08-10T09:04:09.085" v="2427"/>
        <pc:sldMkLst>
          <pc:docMk/>
          <pc:sldMk cId="0" sldId="261"/>
        </pc:sldMkLst>
        <pc:spChg chg="add mod">
          <ac:chgData name="nisreen ahmed" userId="c149698137be368b" providerId="Windows Live" clId="Web-{0FA6E40C-CB7E-409B-ABE0-1965541A1265}" dt="2020-08-10T09:04:09.085" v="2427"/>
          <ac:spMkLst>
            <pc:docMk/>
            <pc:sldMk cId="0" sldId="261"/>
            <ac:spMk id="5" creationId="{54A6EA29-CF9C-468B-AE1D-7735D5D7CEE7}"/>
          </ac:spMkLst>
        </pc:spChg>
        <pc:picChg chg="add del mod">
          <ac:chgData name="nisreen ahmed" userId="c149698137be368b" providerId="Windows Live" clId="Web-{0FA6E40C-CB7E-409B-ABE0-1965541A1265}" dt="2020-08-10T09:03:59.132" v="2425"/>
          <ac:picMkLst>
            <pc:docMk/>
            <pc:sldMk cId="0" sldId="261"/>
            <ac:picMk id="2" creationId="{40A086B1-DDAE-4812-A816-22BE947F7330}"/>
          </ac:picMkLst>
        </pc:picChg>
        <pc:picChg chg="add mod">
          <ac:chgData name="nisreen ahmed" userId="c149698137be368b" providerId="Windows Live" clId="Web-{0FA6E40C-CB7E-409B-ABE0-1965541A1265}" dt="2020-08-10T09:04:02.132" v="2426"/>
          <ac:picMkLst>
            <pc:docMk/>
            <pc:sldMk cId="0" sldId="261"/>
            <ac:picMk id="3" creationId="{E908FB1E-D479-4DCE-9031-DB5C27D11859}"/>
          </ac:picMkLst>
        </pc:picChg>
        <pc:picChg chg="del">
          <ac:chgData name="nisreen ahmed" userId="c149698137be368b" providerId="Windows Live" clId="Web-{0FA6E40C-CB7E-409B-ABE0-1965541A1265}" dt="2020-08-10T09:04:09.085" v="2427"/>
          <ac:picMkLst>
            <pc:docMk/>
            <pc:sldMk cId="0" sldId="261"/>
            <ac:picMk id="3074" creationId="{5F681FD6-44C8-4438-9510-156405CFEBA8}"/>
          </ac:picMkLst>
        </pc:picChg>
      </pc:sldChg>
      <pc:sldChg chg="modSp">
        <pc:chgData name="nisreen ahmed" userId="c149698137be368b" providerId="Windows Live" clId="Web-{0FA6E40C-CB7E-409B-ABE0-1965541A1265}" dt="2020-08-10T08:23:19.410" v="2421"/>
        <pc:sldMkLst>
          <pc:docMk/>
          <pc:sldMk cId="0" sldId="262"/>
        </pc:sldMkLst>
        <pc:graphicFrameChg chg="mod modGraphic">
          <ac:chgData name="nisreen ahmed" userId="c149698137be368b" providerId="Windows Live" clId="Web-{0FA6E40C-CB7E-409B-ABE0-1965541A1265}" dt="2020-08-10T08:23:19.410" v="2421"/>
          <ac:graphicFrameMkLst>
            <pc:docMk/>
            <pc:sldMk cId="0" sldId="262"/>
            <ac:graphicFrameMk id="316" creationId="{00000000-0000-0000-0000-000000000000}"/>
          </ac:graphicFrameMkLst>
        </pc:graphicFrameChg>
      </pc:sldChg>
      <pc:sldChg chg="addSp delSp modSp">
        <pc:chgData name="nisreen ahmed" userId="c149698137be368b" providerId="Windows Live" clId="Web-{0FA6E40C-CB7E-409B-ABE0-1965541A1265}" dt="2020-08-10T09:03:16.491" v="2423"/>
        <pc:sldMkLst>
          <pc:docMk/>
          <pc:sldMk cId="3279703584" sldId="263"/>
        </pc:sldMkLst>
        <pc:spChg chg="add mod">
          <ac:chgData name="nisreen ahmed" userId="c149698137be368b" providerId="Windows Live" clId="Web-{0FA6E40C-CB7E-409B-ABE0-1965541A1265}" dt="2020-08-10T09:03:16.491" v="2423"/>
          <ac:spMkLst>
            <pc:docMk/>
            <pc:sldMk cId="3279703584" sldId="263"/>
            <ac:spMk id="7" creationId="{D576811A-165E-4ACE-B1BA-BEC61A8B8068}"/>
          </ac:spMkLst>
        </pc:spChg>
        <pc:picChg chg="add mod">
          <ac:chgData name="nisreen ahmed" userId="c149698137be368b" providerId="Windows Live" clId="Web-{0FA6E40C-CB7E-409B-ABE0-1965541A1265}" dt="2020-08-10T09:03:13.585" v="2422"/>
          <ac:picMkLst>
            <pc:docMk/>
            <pc:sldMk cId="3279703584" sldId="263"/>
            <ac:picMk id="4" creationId="{469CEEFC-83FE-4CC3-908E-798B73DA0814}"/>
          </ac:picMkLst>
        </pc:picChg>
        <pc:picChg chg="del">
          <ac:chgData name="nisreen ahmed" userId="c149698137be368b" providerId="Windows Live" clId="Web-{0FA6E40C-CB7E-409B-ABE0-1965541A1265}" dt="2020-08-10T09:03:16.491" v="2423"/>
          <ac:picMkLst>
            <pc:docMk/>
            <pc:sldMk cId="3279703584" sldId="263"/>
            <ac:picMk id="4098" creationId="{7D162AB6-F596-4DCF-9361-C575F1A9A71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3" name="Google Shape;26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ar-AE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7" name="Google Shape;27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ar-AE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2" name="Google Shape;31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ar-AE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Image">
  <p:cSld name="Title Slide with Imag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oogle Shape;61;p2"/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62" name="Google Shape;62;p2"/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/>
              <a:ahLst/>
              <a:cxnLst/>
              <a:rect l="l" t="t" r="r" b="b"/>
              <a:pathLst>
                <a:path w="6057900" h="2717800" extrusionOk="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rgbClr val="ED7D31">
                    <a:alpha val="4705"/>
                  </a:srgbClr>
                </a:gs>
                <a:gs pos="100000">
                  <a:srgbClr val="5B9BD5">
                    <a:alpha val="4000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/>
              <a:ahLst/>
              <a:cxnLst/>
              <a:rect l="l" t="t" r="r" b="b"/>
              <a:pathLst>
                <a:path w="1130300" h="1181100" extrusionOk="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0">
                  <a:srgbClr val="A5A5A5">
                    <a:alpha val="4705"/>
                  </a:srgbClr>
                </a:gs>
                <a:gs pos="100000">
                  <a:srgbClr val="A5A5A5">
                    <a:alpha val="20000"/>
                  </a:srgbClr>
                </a:gs>
              </a:gsLst>
              <a:lin ang="743997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/>
              <a:ahLst/>
              <a:cxnLst/>
              <a:rect l="l" t="t" r="r" b="b"/>
              <a:pathLst>
                <a:path w="2692400" h="762000" extrusionOk="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0">
                  <a:srgbClr val="44546A">
                    <a:alpha val="4705"/>
                  </a:srgbClr>
                </a:gs>
                <a:gs pos="100000">
                  <a:srgbClr val="44546A">
                    <a:alpha val="20000"/>
                  </a:srgbClr>
                </a:gs>
              </a:gsLst>
              <a:lin ang="983986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/>
              <a:ahLst/>
              <a:cxnLst/>
              <a:rect l="l" t="t" r="r" b="b"/>
              <a:pathLst>
                <a:path w="1282700" h="1231900" extrusionOk="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0">
                  <a:srgbClr val="E7E6E6">
                    <a:alpha val="4705"/>
                  </a:srgbClr>
                </a:gs>
                <a:gs pos="100000">
                  <a:srgbClr val="E7E6E6">
                    <a:alpha val="20000"/>
                  </a:srgbClr>
                </a:gs>
              </a:gsLst>
              <a:lin ang="3120099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/>
              <a:ahLst/>
              <a:cxnLst/>
              <a:rect l="l" t="t" r="r" b="b"/>
              <a:pathLst>
                <a:path w="2349500" h="1943100" extrusionOk="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rgbClr val="A5A5A5">
                    <a:alpha val="40000"/>
                  </a:srgbClr>
                </a:gs>
                <a:gs pos="100000">
                  <a:srgbClr val="A5A5A5">
                    <a:alpha val="4705"/>
                  </a:srgbClr>
                </a:gs>
              </a:gsLst>
              <a:lin ang="5940083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/>
              <a:ahLst/>
              <a:cxnLst/>
              <a:rect l="l" t="t" r="r" b="b"/>
              <a:pathLst>
                <a:path w="4927600" h="1193800" extrusionOk="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0">
                  <a:srgbClr val="44546A">
                    <a:alpha val="4705"/>
                  </a:srgbClr>
                </a:gs>
                <a:gs pos="100000">
                  <a:srgbClr val="44546A">
                    <a:alpha val="40000"/>
                  </a:srgbClr>
                </a:gs>
              </a:gsLst>
              <a:lin ang="90000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/>
              <a:ahLst/>
              <a:cxnLst/>
              <a:rect l="l" t="t" r="r" b="b"/>
              <a:pathLst>
                <a:path w="6605059" h="2459990" extrusionOk="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0">
                  <a:srgbClr val="4472C4">
                    <a:alpha val="4705"/>
                  </a:srgbClr>
                </a:gs>
                <a:gs pos="100000">
                  <a:srgbClr val="E7E6E6">
                    <a:alpha val="40000"/>
                  </a:srgbClr>
                </a:gs>
              </a:gsLst>
              <a:lin ang="54007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/>
              <a:ahLst/>
              <a:cxnLst/>
              <a:rect l="l" t="t" r="r" b="b"/>
              <a:pathLst>
                <a:path w="6629400" h="5981700" extrusionOk="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5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/>
              <a:ahLst/>
              <a:cxnLst/>
              <a:rect l="l" t="t" r="r" b="b"/>
              <a:pathLst>
                <a:path w="1676400" h="1549400" extrusionOk="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 rotWithShape="1">
              <a:blip r:embed="rId2">
                <a:alphaModFix/>
              </a:blip>
              <a:stretch>
                <a:fillRect l="8678" t="-98199" r="-65450" b="7639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/>
              <a:ahLst/>
              <a:cxnLst/>
              <a:rect l="l" t="t" r="r" b="b"/>
              <a:pathLst>
                <a:path w="2921000" h="1041400" extrusionOk="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l="-32060" t="15840" r="1068" b="-15840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/>
              <a:ahLst/>
              <a:cxnLst/>
              <a:rect l="l" t="t" r="r" b="b"/>
              <a:pathLst>
                <a:path w="1358900" h="1295400" extrusionOk="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l="-121211" t="11178" r="13008" b="-182357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/>
              <a:ahLst/>
              <a:cxnLst/>
              <a:rect l="l" t="t" r="r" b="b"/>
              <a:pathLst>
                <a:path w="4445000" h="1765300" extrusionOk="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90000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/>
              <a:ahLst/>
              <a:cxnLst/>
              <a:rect l="l" t="t" r="r" b="b"/>
              <a:pathLst>
                <a:path w="5473700" h="3289300" extrusionOk="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93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/>
              <a:ahLst/>
              <a:cxnLst/>
              <a:rect l="l" t="t" r="r" b="b"/>
              <a:pathLst>
                <a:path w="6286500" h="5397500" extrusionOk="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/>
              <a:ahLst/>
              <a:cxnLst/>
              <a:rect l="l" t="t" r="r" b="b"/>
              <a:pathLst>
                <a:path w="1727200" h="1714500" extrusionOk="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3"/>
                </a:gs>
              </a:gsLst>
              <a:lin ang="5940083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7" name="Google Shape;77;p2"/>
          <p:cNvSpPr txBox="1">
            <a:spLocks noGrp="1"/>
          </p:cNvSpPr>
          <p:nvPr>
            <p:ph type="subTitle" idx="1"/>
          </p:nvPr>
        </p:nvSpPr>
        <p:spPr>
          <a:xfrm rot="720033">
            <a:off x="8126344" y="5127883"/>
            <a:ext cx="3963520" cy="85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8" name="Google Shape;78;p2"/>
          <p:cNvSpPr>
            <a:spLocks noGrp="1"/>
          </p:cNvSpPr>
          <p:nvPr>
            <p:ph type="pic" idx="2"/>
          </p:nvPr>
        </p:nvSpPr>
        <p:spPr>
          <a:xfrm>
            <a:off x="90" y="1115082"/>
            <a:ext cx="6230700" cy="53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2"/>
          <p:cNvSpPr txBox="1">
            <a:spLocks noGrp="1"/>
          </p:cNvSpPr>
          <p:nvPr>
            <p:ph type="ctrTitle"/>
          </p:nvPr>
        </p:nvSpPr>
        <p:spPr>
          <a:xfrm rot="839958">
            <a:off x="7262512" y="2726126"/>
            <a:ext cx="4851393" cy="1826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Calibri"/>
              <a:buNone/>
              <a:defRPr sz="55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"/>
          <p:cNvSpPr txBox="1">
            <a:spLocks noGrp="1"/>
          </p:cNvSpPr>
          <p:nvPr>
            <p:ph type="body" idx="3"/>
          </p:nvPr>
        </p:nvSpPr>
        <p:spPr>
          <a:xfrm rot="720303">
            <a:off x="9571739" y="580737"/>
            <a:ext cx="1391841" cy="85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 b="1">
                <a:solidFill>
                  <a:schemeClr val="lt1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Google Shape;13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5" name="Google Shape;13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2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3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 with Caption">
  <p:cSld name="Video with Caption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oogle Shape;161;p16"/>
          <p:cNvGrpSpPr/>
          <p:nvPr/>
        </p:nvGrpSpPr>
        <p:grpSpPr>
          <a:xfrm>
            <a:off x="10962819" y="5678470"/>
            <a:ext cx="1234840" cy="1051238"/>
            <a:chOff x="5626893" y="3026568"/>
            <a:chExt cx="937260" cy="800760"/>
          </a:xfrm>
        </p:grpSpPr>
        <p:sp>
          <p:nvSpPr>
            <p:cNvPr id="162" name="Google Shape;162;p16"/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/>
              <a:ahLst/>
              <a:cxnLst/>
              <a:rect l="l" t="t" r="r" b="b"/>
              <a:pathLst>
                <a:path w="923925" h="590550" extrusionOk="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>
              <a:gsLst>
                <a:gs pos="0">
                  <a:srgbClr val="A5A5A5">
                    <a:alpha val="5882"/>
                  </a:srgbClr>
                </a:gs>
                <a:gs pos="3000">
                  <a:srgbClr val="A5A5A5">
                    <a:alpha val="5882"/>
                  </a:srgbClr>
                </a:gs>
                <a:gs pos="100000">
                  <a:srgbClr val="A5A5A5">
                    <a:alpha val="4980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16"/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/>
              <a:ahLst/>
              <a:cxnLst/>
              <a:rect l="l" t="t" r="r" b="b"/>
              <a:pathLst>
                <a:path w="933450" h="771525" extrusionOk="0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3000">
                  <a:schemeClr val="accent3"/>
                </a:gs>
                <a:gs pos="100000">
                  <a:schemeClr val="accent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4" name="Google Shape;164;p16"/>
          <p:cNvSpPr txBox="1">
            <a:spLocks noGrp="1"/>
          </p:cNvSpPr>
          <p:nvPr>
            <p:ph type="title"/>
          </p:nvPr>
        </p:nvSpPr>
        <p:spPr>
          <a:xfrm>
            <a:off x="4111752" y="5382175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  <p:sp>
        <p:nvSpPr>
          <p:cNvPr id="167" name="Google Shape;167;p16"/>
          <p:cNvSpPr>
            <a:spLocks noGrp="1"/>
          </p:cNvSpPr>
          <p:nvPr>
            <p:ph type="media" idx="2"/>
          </p:nvPr>
        </p:nvSpPr>
        <p:spPr>
          <a:xfrm>
            <a:off x="1743456" y="1113044"/>
            <a:ext cx="8705100" cy="40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8" name="Google Shape;168;p16"/>
          <p:cNvSpPr/>
          <p:nvPr/>
        </p:nvSpPr>
        <p:spPr>
          <a:xfrm>
            <a:off x="-12729" y="3056551"/>
            <a:ext cx="1309592" cy="470436"/>
          </a:xfrm>
          <a:custGeom>
            <a:avLst/>
            <a:gdLst/>
            <a:ahLst/>
            <a:cxnLst/>
            <a:rect l="l" t="t" r="r" b="b"/>
            <a:pathLst>
              <a:path w="1309592" h="470436" extrusionOk="0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rgbClr val="44546A">
                  <a:alpha val="4705"/>
                </a:srgbClr>
              </a:gs>
              <a:gs pos="100000">
                <a:srgbClr val="000000">
                  <a:alpha val="20000"/>
                </a:srgbClr>
              </a:gs>
            </a:gsLst>
            <a:lin ang="983986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6"/>
          <p:cNvSpPr/>
          <p:nvPr/>
        </p:nvSpPr>
        <p:spPr>
          <a:xfrm>
            <a:off x="-12729" y="2995521"/>
            <a:ext cx="1525739" cy="737440"/>
          </a:xfrm>
          <a:custGeom>
            <a:avLst/>
            <a:gdLst/>
            <a:ahLst/>
            <a:cxnLst/>
            <a:rect l="l" t="t" r="r" b="b"/>
            <a:pathLst>
              <a:path w="1525739" h="737440" extrusionOk="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173096" t="23848" r="3059" b="-74798"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10792048" y="-12728"/>
            <a:ext cx="1398594" cy="1665598"/>
          </a:xfrm>
          <a:custGeom>
            <a:avLst/>
            <a:gdLst/>
            <a:ahLst/>
            <a:cxnLst/>
            <a:rect l="l" t="t" r="r" b="b"/>
            <a:pathLst>
              <a:path w="1398594" h="1665598" extrusionOk="0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rgbClr val="4472C4">
                  <a:alpha val="4705"/>
                </a:srgbClr>
              </a:gs>
              <a:gs pos="100000">
                <a:srgbClr val="E7E6E6">
                  <a:alpha val="20000"/>
                </a:srgbClr>
              </a:gs>
            </a:gsLst>
            <a:lin ang="3179916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6"/>
          <p:cNvSpPr/>
          <p:nvPr/>
        </p:nvSpPr>
        <p:spPr>
          <a:xfrm>
            <a:off x="10686456" y="-12728"/>
            <a:ext cx="1513024" cy="1983460"/>
          </a:xfrm>
          <a:custGeom>
            <a:avLst/>
            <a:gdLst/>
            <a:ahLst/>
            <a:cxnLst/>
            <a:rect l="l" t="t" r="r" b="b"/>
            <a:pathLst>
              <a:path w="1513024" h="1983460" extrusionOk="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l="10179" t="-69719" r="-101658" b="6369"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5" name="Google Shape;17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7" name="Google Shape;18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3" name="Google Shape;193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4" name="Google Shape;19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0" name="Google Shape;200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1" name="Google Shape;201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2" name="Google Shape;202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3" name="Google Shape;20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4" name="Google Shape;8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14" name="Google Shape;214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15" name="Google Shape;21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1" name="Google Shape;221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22" name="Google Shape;22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25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8" name="Google Shape;22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6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26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4" name="Google Shape;234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Layout 1">
  <p:cSld name="Text Layout 1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27"/>
          <p:cNvGrpSpPr/>
          <p:nvPr/>
        </p:nvGrpSpPr>
        <p:grpSpPr>
          <a:xfrm>
            <a:off x="10962819" y="5678470"/>
            <a:ext cx="1234840" cy="1051238"/>
            <a:chOff x="5626893" y="3026568"/>
            <a:chExt cx="937260" cy="800760"/>
          </a:xfrm>
        </p:grpSpPr>
        <p:sp>
          <p:nvSpPr>
            <p:cNvPr id="239" name="Google Shape;239;p27"/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/>
              <a:ahLst/>
              <a:cxnLst/>
              <a:rect l="l" t="t" r="r" b="b"/>
              <a:pathLst>
                <a:path w="923925" h="590550" extrusionOk="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>
              <a:gsLst>
                <a:gs pos="0">
                  <a:srgbClr val="A5A5A5">
                    <a:alpha val="5882"/>
                  </a:srgbClr>
                </a:gs>
                <a:gs pos="3000">
                  <a:srgbClr val="A5A5A5">
                    <a:alpha val="5882"/>
                  </a:srgbClr>
                </a:gs>
                <a:gs pos="100000">
                  <a:srgbClr val="A5A5A5">
                    <a:alpha val="4980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27"/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/>
              <a:ahLst/>
              <a:cxnLst/>
              <a:rect l="l" t="t" r="r" b="b"/>
              <a:pathLst>
                <a:path w="933450" h="771525" extrusionOk="0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3000">
                  <a:schemeClr val="accent3"/>
                </a:gs>
                <a:gs pos="100000">
                  <a:schemeClr val="accent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1" name="Google Shape;241;p27"/>
          <p:cNvSpPr txBox="1">
            <a:spLocks noGrp="1"/>
          </p:cNvSpPr>
          <p:nvPr>
            <p:ph type="body" idx="1"/>
          </p:nvPr>
        </p:nvSpPr>
        <p:spPr>
          <a:xfrm>
            <a:off x="748030" y="2442380"/>
            <a:ext cx="3913500" cy="8046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72000" rIns="91425" bIns="7200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2" name="Google Shape;242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  <p:sp>
        <p:nvSpPr>
          <p:cNvPr id="245" name="Google Shape;245;p27"/>
          <p:cNvSpPr/>
          <p:nvPr/>
        </p:nvSpPr>
        <p:spPr>
          <a:xfrm>
            <a:off x="-24517" y="970945"/>
            <a:ext cx="4589931" cy="1237655"/>
          </a:xfrm>
          <a:custGeom>
            <a:avLst/>
            <a:gdLst/>
            <a:ahLst/>
            <a:cxnLst/>
            <a:rect l="l" t="t" r="r" b="b"/>
            <a:pathLst>
              <a:path w="3457575" h="942975" extrusionOk="0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>
            <a:gsLst>
              <a:gs pos="0">
                <a:srgbClr val="ED7D31">
                  <a:alpha val="9803"/>
                </a:srgbClr>
              </a:gs>
              <a:gs pos="88000">
                <a:srgbClr val="ED7D31">
                  <a:alpha val="49803"/>
                </a:srgbClr>
              </a:gs>
              <a:gs pos="100000">
                <a:srgbClr val="ED7D31">
                  <a:alpha val="49803"/>
                </a:srgbClr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27"/>
          <p:cNvSpPr/>
          <p:nvPr/>
        </p:nvSpPr>
        <p:spPr>
          <a:xfrm>
            <a:off x="-26126" y="587196"/>
            <a:ext cx="4885312" cy="1632656"/>
          </a:xfrm>
          <a:custGeom>
            <a:avLst/>
            <a:gdLst/>
            <a:ahLst/>
            <a:cxnLst/>
            <a:rect l="l" t="t" r="r" b="b"/>
            <a:pathLst>
              <a:path w="4885312" h="1632656" extrusionOk="0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9000">
                <a:schemeClr val="accent1"/>
              </a:gs>
              <a:gs pos="100000">
                <a:schemeClr val="accent2"/>
              </a:gs>
            </a:gsLst>
            <a:lin ang="35993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27"/>
          <p:cNvSpPr txBox="1">
            <a:spLocks noGrp="1"/>
          </p:cNvSpPr>
          <p:nvPr>
            <p:ph type="title"/>
          </p:nvPr>
        </p:nvSpPr>
        <p:spPr>
          <a:xfrm rot="-360115">
            <a:off x="846121" y="974817"/>
            <a:ext cx="3933562" cy="734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27"/>
          <p:cNvSpPr txBox="1">
            <a:spLocks noGrp="1"/>
          </p:cNvSpPr>
          <p:nvPr>
            <p:ph type="body" idx="2"/>
          </p:nvPr>
        </p:nvSpPr>
        <p:spPr>
          <a:xfrm>
            <a:off x="808990" y="3392622"/>
            <a:ext cx="3913200" cy="22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•"/>
              <a:defRPr sz="1600" b="0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249" name="Google Shape;249;p27"/>
          <p:cNvGrpSpPr/>
          <p:nvPr/>
        </p:nvGrpSpPr>
        <p:grpSpPr>
          <a:xfrm>
            <a:off x="5518024" y="-12700"/>
            <a:ext cx="6359713" cy="6455013"/>
            <a:chOff x="5518024" y="-12700"/>
            <a:chExt cx="6359713" cy="6455013"/>
          </a:xfrm>
        </p:grpSpPr>
        <p:sp>
          <p:nvSpPr>
            <p:cNvPr id="250" name="Google Shape;250;p27"/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/>
              <a:ahLst/>
              <a:cxnLst/>
              <a:rect l="l" t="t" r="r" b="b"/>
              <a:pathLst>
                <a:path w="2287209" h="5565543" extrusionOk="0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>
              <a:gsLst>
                <a:gs pos="0">
                  <a:srgbClr val="4472C4">
                    <a:alpha val="5882"/>
                  </a:srgbClr>
                </a:gs>
                <a:gs pos="3000">
                  <a:srgbClr val="4472C4">
                    <a:alpha val="5882"/>
                  </a:srgbClr>
                </a:gs>
                <a:gs pos="100000">
                  <a:srgbClr val="4472C4">
                    <a:alpha val="49803"/>
                  </a:srgbClr>
                </a:gs>
              </a:gsLst>
              <a:lin ang="587992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27"/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/>
              <a:ahLst/>
              <a:cxnLst/>
              <a:rect l="l" t="t" r="r" b="b"/>
              <a:pathLst>
                <a:path w="6340653" h="6455013" extrusionOk="0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3000">
                  <a:schemeClr val="accent5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27"/>
            <p:cNvSpPr/>
            <p:nvPr/>
          </p:nvSpPr>
          <p:spPr>
            <a:xfrm>
              <a:off x="5830609" y="-12700"/>
              <a:ext cx="5756143" cy="6150052"/>
            </a:xfrm>
            <a:custGeom>
              <a:avLst/>
              <a:gdLst/>
              <a:ahLst/>
              <a:cxnLst/>
              <a:rect l="l" t="t" r="r" b="b"/>
              <a:pathLst>
                <a:path w="5756143" h="6150052" extrusionOk="0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3" name="Google Shape;253;p27"/>
          <p:cNvSpPr>
            <a:spLocks noGrp="1"/>
          </p:cNvSpPr>
          <p:nvPr>
            <p:ph type="pic" idx="3"/>
          </p:nvPr>
        </p:nvSpPr>
        <p:spPr>
          <a:xfrm rot="719982">
            <a:off x="6384246" y="209531"/>
            <a:ext cx="4647760" cy="5472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9" name="Google Shape;10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27" name="Google Shape;12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8" name="Google Shape;12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2" name="Google Shape;152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Google Shape;15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Google Shape;15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5" name="Google Shape;15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com.happytools.learning.kids.gam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play.google.com/store/apps/details?id=org.khankids.androi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1vStz-IvR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Google Shape;258;p28" descr="Kids on Desk Looking at Notebook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 rot="21003359">
            <a:off x="668304" y="1652953"/>
            <a:ext cx="4724310" cy="4134790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28"/>
          <p:cNvSpPr txBox="1">
            <a:spLocks noGrp="1"/>
          </p:cNvSpPr>
          <p:nvPr>
            <p:ph type="ctrTitle"/>
          </p:nvPr>
        </p:nvSpPr>
        <p:spPr>
          <a:xfrm rot="839958">
            <a:off x="7296632" y="2726126"/>
            <a:ext cx="4851393" cy="1826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 rtl="1">
              <a:buSzPts val="2800"/>
            </a:pPr>
            <a:r>
              <a:rPr lang="ar-AE" sz="2800" b="1">
                <a:solidFill>
                  <a:srgbClr val="000000"/>
                </a:solidFill>
                <a:latin typeface="Sakkal Majalla"/>
                <a:ea typeface="Arial"/>
                <a:cs typeface="Sakkal Majalla"/>
              </a:rPr>
              <a:t>يتعرف على المشروب الساخن بمساعدة</a:t>
            </a:r>
          </a:p>
        </p:txBody>
      </p:sp>
      <p:sp>
        <p:nvSpPr>
          <p:cNvPr id="260" name="Google Shape;260;p28"/>
          <p:cNvSpPr txBox="1"/>
          <p:nvPr/>
        </p:nvSpPr>
        <p:spPr>
          <a:xfrm>
            <a:off x="4724400" y="3200400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to add text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" name="Google Shape;266;p29"/>
          <p:cNvGraphicFramePr/>
          <p:nvPr>
            <p:extLst>
              <p:ext uri="{D42A27DB-BD31-4B8C-83A1-F6EECF244321}">
                <p14:modId xmlns:p14="http://schemas.microsoft.com/office/powerpoint/2010/main" val="4078474958"/>
              </p:ext>
            </p:extLst>
          </p:nvPr>
        </p:nvGraphicFramePr>
        <p:xfrm>
          <a:off x="267286" y="224444"/>
          <a:ext cx="11793168" cy="6416500"/>
        </p:xfrm>
        <a:graphic>
          <a:graphicData uri="http://schemas.openxmlformats.org/drawingml/2006/table">
            <a:tbl>
              <a:tblPr firstRow="1" bandRow="1">
                <a:noFill/>
                <a:tableStyleId>{AB9CB821-1D49-4E90-B701-5AE90F67031E}</a:tableStyleId>
              </a:tblPr>
              <a:tblGrid>
                <a:gridCol w="4185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7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64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50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 err="1" smtClean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المراجعة:أ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. جمعه شعيب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الإعداد : سهاد الجزار </a:t>
                      </a:r>
                      <a:endParaRPr sz="12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0" i="0" u="none" strike="noStrike" noProof="0" dirty="0"/>
                        <a:t>يتعرف على المشروب الساخن </a:t>
                      </a:r>
                      <a:r>
                        <a:rPr lang="ar-AE" sz="1200" b="0" i="0" u="none" strike="noStrike" noProof="0" dirty="0" smtClean="0"/>
                        <a:t>بمساعدة</a:t>
                      </a:r>
                      <a:endParaRPr lang="en-US" sz="1200" b="0" i="0" u="none" strike="noStrike" noProof="0" dirty="0" smtClean="0"/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AE" sz="14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4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361</a:t>
                      </a:r>
                      <a:r>
                        <a:rPr lang="ar-AE" sz="14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4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endParaRPr lang="ar-AE" sz="1400" b="1" i="0" u="none" strike="noStrike" dirty="0" smtClean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الهدف</a:t>
                      </a:r>
                      <a:endParaRPr sz="14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الفئة العمرية: من 3 الى 4 تدخل مبكر </a:t>
                      </a:r>
                      <a:endParaRPr sz="12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مستوى الشدة: متوسطة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فئة الإعاقة : الاعاقة الذهنية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بيانات الهدف</a:t>
                      </a:r>
                      <a:endParaRPr sz="14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8600">
                <a:tc gridSpan="3"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درس في بيت جدي  </a:t>
                      </a:r>
                      <a:r>
                        <a:rPr lang="ar-AE" sz="1400" b="1" u="none" strike="noStrike" cap="none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:</a:t>
                      </a:r>
                      <a:endParaRPr lang="ar-AE" sz="1200" b="1" u="none" strike="noStrike" cap="none">
                        <a:solidFill>
                          <a:schemeClr val="tx1"/>
                        </a:solidFill>
                        <a:latin typeface="Sakkal Majalla"/>
                        <a:cs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في كل يوم وقبل غروب الشمس , يذهب خليفة بصحبة والده إلى بيت جده , خليفة يحب جده وجدته كثيرا , يسلم عليهما ويقبلانه بحنان ومحبة , يجلس خليفة بجانب جدته فتعطيه الحلويات والفواكه , يستطيع خليفة لعب الكرة مع أولاد عمه , يذهب معهم دائما للعب والتسلية , يحب اللعب أيضا بالأرجوحة , يعود لجده ويجلس بجانبه مرة أخرى بعد اللعب , يمد يده لكوب الشاي كي يشرب , يوقفه جده ويقول له: إنه "حار " انتظر قليلا , يطلب الجد منه أن يضع طرف يده على الكوب </a:t>
                      </a:r>
                      <a:r>
                        <a:rPr lang="ar-AE" sz="1200" b="1" u="none" strike="noStrike" cap="none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من الخارج ليتحسس إن كان كوب الشاي مازال حارا , يبتسم خليفة ويتناول الكوب ويشربه </a:t>
                      </a:r>
                      <a:endParaRPr lang="ar-AE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,</a:t>
                      </a:r>
                      <a:endParaRPr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ar-AE"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الأنشطة الصفية: 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AE" sz="1200" b="1" u="none" strike="noStrike" cap="none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تقوم المعلمة </a:t>
                      </a:r>
                      <a:r>
                        <a:rPr lang="ar-AE" sz="1200" b="1" u="none" strike="noStrike" cap="none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بعرض صور للمشروبات التي تكون ساخنة بالعادة وتوضح طريقة بسيطة وآمنة للتعرف عليها 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AE" sz="1200" b="1" u="none" strike="noStrike" cap="none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تقوم المعلمة</a:t>
                      </a:r>
                      <a:r>
                        <a:rPr lang="ar-AE" sz="1200" b="1" u="none" strike="noStrike" cap="none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 بعرض صور للتفريق بين المشروبات الباردة والمشروبات الساخنة 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ar-AE" sz="1200" b="1" u="none" strike="noStrike" cap="none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تقوم المعلمة بتصنيف المشروبات التي ترافق وجبات الطعام للطلاب </a:t>
                      </a:r>
                      <a:endParaRPr lang="ar-AE"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ar-AE" sz="1200" b="1" u="none" strike="noStrike" cap="none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عمل أنشطة جماعية بالتعاون مع معلمات الفصول تتضمن تمييز المشروبات الساخنة عن طريق الصور والعرض التمثيلي</a:t>
                      </a:r>
                      <a:endParaRPr lang="ar-AE"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لتوضيح عملية التعرف عليها </a:t>
                      </a:r>
                      <a:endParaRPr lang="ar-AE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ar-AE" sz="1200" b="1" u="none" strike="noStrike" cap="none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1" u="none" strike="noStrike" cap="none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6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.</a:t>
                      </a: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6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كتاب الطالب</a:t>
                      </a:r>
                      <a:r>
                        <a:rPr lang="ar-AE" sz="16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7" name="Google Shape;267;p29"/>
          <p:cNvSpPr txBox="1"/>
          <p:nvPr/>
        </p:nvSpPr>
        <p:spPr>
          <a:xfrm>
            <a:off x="3364888" y="2613851"/>
            <a:ext cx="4216800" cy="36930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ar-AE" sz="1800">
                <a:solidFill>
                  <a:schemeClr val="dk1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كوب الشاي  </a:t>
            </a:r>
            <a:endParaRPr sz="1800" b="0" i="0" u="none" strike="noStrike" cap="none">
              <a:solidFill>
                <a:schemeClr val="dk1"/>
              </a:solidFill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sp>
        <p:nvSpPr>
          <p:cNvPr id="268" name="Google Shape;268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/>
              <a:t>28 July 2020</a:t>
            </a:r>
            <a:endParaRPr/>
          </a:p>
        </p:txBody>
      </p:sp>
      <p:sp>
        <p:nvSpPr>
          <p:cNvPr id="269" name="Google Shape;269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2</a:t>
            </a:fld>
            <a:endParaRPr/>
          </a:p>
        </p:txBody>
      </p:sp>
      <p:pic>
        <p:nvPicPr>
          <p:cNvPr id="4" name="Picture 6" descr="A picture containing drawing, cup&#10;&#10;Description automatically generated">
            <a:extLst>
              <a:ext uri="{FF2B5EF4-FFF2-40B4-BE49-F238E27FC236}">
                <a16:creationId xmlns:a16="http://schemas.microsoft.com/office/drawing/2014/main" id="{58186FC1-27AA-4B93-9D48-E308A700C1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9713" y="2982913"/>
            <a:ext cx="3006725" cy="1533525"/>
          </a:xfrm>
          <a:prstGeom prst="rect">
            <a:avLst/>
          </a:prstGeom>
        </p:spPr>
      </p:pic>
      <p:pic>
        <p:nvPicPr>
          <p:cNvPr id="7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8B3898D9-ECEA-4DB7-ACA1-EC44437756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2525" y="5324475"/>
            <a:ext cx="1447800" cy="1257300"/>
          </a:xfrm>
          <a:prstGeom prst="rect">
            <a:avLst/>
          </a:prstGeom>
        </p:spPr>
      </p:pic>
      <p:pic>
        <p:nvPicPr>
          <p:cNvPr id="8" name="Picture 8" descr="A picture containing table, sitting, food, coffee&#10;&#10;Description automatically generated">
            <a:extLst>
              <a:ext uri="{FF2B5EF4-FFF2-40B4-BE49-F238E27FC236}">
                <a16:creationId xmlns:a16="http://schemas.microsoft.com/office/drawing/2014/main" id="{3EC48F4A-710D-4299-A856-E664B49543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0775" y="5327650"/>
            <a:ext cx="1250950" cy="1257300"/>
          </a:xfrm>
          <a:prstGeom prst="rect">
            <a:avLst/>
          </a:prstGeom>
        </p:spPr>
      </p:pic>
      <p:pic>
        <p:nvPicPr>
          <p:cNvPr id="9" name="Picture 9" descr="A boy sitting at a table with a cup of coffee&#10;&#10;Description automatically generated">
            <a:extLst>
              <a:ext uri="{FF2B5EF4-FFF2-40B4-BE49-F238E27FC236}">
                <a16:creationId xmlns:a16="http://schemas.microsoft.com/office/drawing/2014/main" id="{7FEB9E31-589C-436F-A45C-FD437DC6D3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9050" y="5329682"/>
            <a:ext cx="1104900" cy="12532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" name="Google Shape;280;p30"/>
          <p:cNvGraphicFramePr/>
          <p:nvPr>
            <p:extLst>
              <p:ext uri="{D42A27DB-BD31-4B8C-83A1-F6EECF244321}">
                <p14:modId xmlns:p14="http://schemas.microsoft.com/office/powerpoint/2010/main" val="199252155"/>
              </p:ext>
            </p:extLst>
          </p:nvPr>
        </p:nvGraphicFramePr>
        <p:xfrm>
          <a:off x="136479" y="173255"/>
          <a:ext cx="11943225" cy="6477800"/>
        </p:xfrm>
        <a:graphic>
          <a:graphicData uri="http://schemas.openxmlformats.org/drawingml/2006/table">
            <a:tbl>
              <a:tblPr firstRow="1" bandRow="1">
                <a:noFill/>
                <a:tableStyleId>{AB9CB821-1D49-4E90-B701-5AE90F67031E}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75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0" i="0" u="none" strike="noStrike" noProof="0">
                          <a:latin typeface="Sakkal Majalla"/>
                          <a:cs typeface="Sakkal Majalla"/>
                        </a:rPr>
                        <a:t>يتعرف على المشروب الساخن بمساعدة</a:t>
                      </a:r>
                      <a:endParaRPr b="0">
                        <a:latin typeface="Sakkal Majalla"/>
                        <a:cs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الهدف</a:t>
                      </a:r>
                      <a:endParaRPr sz="14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انشطه مهارية</a:t>
                      </a:r>
                      <a:endParaRPr sz="12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المكونات</a:t>
                      </a: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0225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ar-AE" sz="1200" b="1" u="sng" strike="noStrike" cap="none" err="1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الانشطه</a:t>
                      </a:r>
                      <a:r>
                        <a:rPr lang="ar-AE" sz="1200" b="1" u="sng" strike="noStrike" cap="none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الصفية</a:t>
                      </a:r>
                      <a:r>
                        <a:rPr lang="ar-AE" sz="1200" b="1" u="sng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sng" strike="noStrike" cap="none" dirty="0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AutoNum type="arabicPeriod"/>
                      </a:pPr>
                      <a:r>
                        <a:rPr lang="ar-AE" sz="1200" b="1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عرض فيديوهات عن </a:t>
                      </a:r>
                      <a:r>
                        <a:rPr lang="ar-AE" sz="1200" b="1" u="none" strike="noStrike" cap="none">
                          <a:latin typeface="Sakkal Majalla"/>
                          <a:ea typeface="Sakkal Majalla"/>
                          <a:cs typeface="Sakkal Majalla"/>
                        </a:rPr>
                        <a:t>التعرف على المشروبات الساخنة وطريقة تجنب الخطر</a:t>
                      </a:r>
                      <a:endParaRPr lang="ar-AE" sz="1200" b="1" u="none" strike="noStrike" cap="none">
                        <a:latin typeface="Sakkal Majalla"/>
                        <a:cs typeface="Sakkal Majalla"/>
                      </a:endParaRPr>
                    </a:p>
                    <a:p>
                      <a:pPr marL="228600" marR="0" lvl="0" indent="-228600" algn="r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AutoNum type="arabicPeriod"/>
                      </a:pPr>
                      <a:r>
                        <a:rPr lang="ar-AE" sz="1200" b="1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تنفيذ أنشطة مختلفة تتضمن</a:t>
                      </a:r>
                      <a:r>
                        <a:rPr lang="ar-AE" sz="1200" b="1" u="none" strike="noStrike" cap="none">
                          <a:latin typeface="Sakkal Majalla"/>
                          <a:ea typeface="Sakkal Majalla"/>
                          <a:cs typeface="Sakkal Majalla"/>
                        </a:rPr>
                        <a:t> تصنيف البارد والحار وتلوين المشروبات الحارة ولصق الأشياء الباردة والحارة في أماكنها</a:t>
                      </a:r>
                      <a:endParaRPr lang="ar-AE" sz="1200"/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None/>
                      </a:pPr>
                      <a:endParaRPr sz="12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1" name="Google Shape;281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/>
              <a:t>28 July 2020</a:t>
            </a:r>
            <a:endParaRPr/>
          </a:p>
        </p:txBody>
      </p:sp>
      <p:sp>
        <p:nvSpPr>
          <p:cNvPr id="282" name="Google Shape;282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4"/>
          <p:cNvSpPr/>
          <p:nvPr/>
        </p:nvSpPr>
        <p:spPr>
          <a:xfrm>
            <a:off x="5578069" y="98386"/>
            <a:ext cx="184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16" name="Google Shape;316;p34"/>
          <p:cNvGraphicFramePr/>
          <p:nvPr>
            <p:extLst>
              <p:ext uri="{D42A27DB-BD31-4B8C-83A1-F6EECF244321}">
                <p14:modId xmlns:p14="http://schemas.microsoft.com/office/powerpoint/2010/main" val="3748739421"/>
              </p:ext>
            </p:extLst>
          </p:nvPr>
        </p:nvGraphicFramePr>
        <p:xfrm>
          <a:off x="0" y="0"/>
          <a:ext cx="12034496" cy="6480550"/>
        </p:xfrm>
        <a:graphic>
          <a:graphicData uri="http://schemas.openxmlformats.org/drawingml/2006/table">
            <a:tbl>
              <a:tblPr firstRow="1" bandRow="1">
                <a:noFill/>
                <a:tableStyleId>{AB9CB821-1D49-4E90-B701-5AE90F67031E}</a:tableStyleId>
              </a:tblPr>
              <a:tblGrid>
                <a:gridCol w="108461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الحصة الدراسية:</a:t>
                      </a:r>
                      <a:endParaRPr lang="ar-AE"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 </a:t>
                      </a:r>
                      <a:r>
                        <a:rPr lang="ar-AE" sz="1200" b="1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الهدف الرئيسي</a:t>
                      </a:r>
                      <a:r>
                        <a:rPr lang="ar-AE" sz="1200" b="0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:</a:t>
                      </a:r>
                      <a:r>
                        <a:rPr lang="ar-AE" sz="1200" b="0" u="none" strike="noStrike" cap="none">
                          <a:latin typeface="Sakkal Majalla"/>
                          <a:cs typeface="Sakkal Majalla"/>
                        </a:rPr>
                        <a:t> أن </a:t>
                      </a:r>
                      <a:r>
                        <a:rPr lang="ar-AE" sz="1200" b="0" i="0" u="none" strike="noStrike" cap="none" noProof="0">
                          <a:latin typeface="Sakkal Majalla"/>
                          <a:cs typeface="Sakkal Majalla"/>
                        </a:rPr>
                        <a:t>يتعرف خليفة على المشروب الساخن بمساعدة</a:t>
                      </a:r>
                      <a:endParaRPr lang="ar-AE" sz="1200" b="0" i="0" u="none" strike="noStrike" cap="none" noProof="0">
                        <a:latin typeface="Sakkal Majalla"/>
                        <a:cs typeface="Sakkal Majalla"/>
                        <a:sym typeface="Arial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اهداف أخرى</a:t>
                      </a: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أن يستطيع </a:t>
                      </a: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الطالب ادراك وتمييز الأمر البسيط قبل تنفيذه مما يساعد في تنمية اللغة </a:t>
                      </a:r>
                      <a:r>
                        <a:rPr lang="ar-AE" sz="1200" b="1" u="none" strike="noStrike" cap="none" dirty="0" err="1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الإستقبالية</a:t>
                      </a: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 لديه</a:t>
                      </a:r>
                    </a:p>
                    <a:p>
                      <a:pPr marL="228600" marR="0" lvl="0" indent="-228600" algn="r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تشغيل</a:t>
                      </a: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الفيديو الخاص بالدرس وأن يستطيع </a:t>
                      </a: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الطالب تنفيذ أمر واحد بسيط</a:t>
                      </a:r>
                      <a:endParaRPr lang="ar-AE" sz="1200"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تنمية الحصيلة اللغوية التعبيرية عن طريق التعبير اللفظي أو الإشارة  لصورة الأمر المراد تنفيذه</a:t>
                      </a:r>
                      <a:endParaRPr lang="ar-AE" sz="1200" b="1" u="none" strike="noStrike" cap="none" dirty="0">
                        <a:solidFill>
                          <a:schemeClr val="dk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تنمية قدرات الطالب الإدراكية من خلال التعرف على كلمات ومفاهيم جديدة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تنمية قدرات الطالب</a:t>
                      </a: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</a:t>
                      </a:r>
                      <a:r>
                        <a:rPr lang="ar-AE" sz="1200" b="1" u="none" strike="noStrike" cap="none" err="1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الإجتماعية</a:t>
                      </a: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من خلال تواصله مع أقرانه ومعلمته</a:t>
                      </a: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lang="ar-AE" sz="1200" b="1" u="none" strike="noStrike" cap="none" dirty="0">
                        <a:solidFill>
                          <a:schemeClr val="dk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النشاط الفني:</a:t>
                      </a:r>
                      <a:endParaRPr lang="ar-AE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  <a:sym typeface="Sakkal Majalla"/>
                        </a:rPr>
                        <a:t>المشاركة الجماعية للطلاب على اللوحة الذكية من خلال مشاركتهم وتنافسهم في حل أوراق العمل</a:t>
                      </a:r>
                      <a:endParaRPr lang="ar-AE" sz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النشاط الموسيقي</a:t>
                      </a: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:</a:t>
                      </a: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  <a:sym typeface="Sakkal Majalla"/>
                        </a:rPr>
                        <a:t>تشجيع الطلاب خلال الألعاب الجماعية عن طريق التصفيق المصحوب بالأغاني الطفولية المشجعة والحماسية</a:t>
                      </a: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 </a:t>
                      </a:r>
                      <a:endParaRPr lang="ar-AE" sz="120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دليل المعلم</a:t>
                      </a:r>
                      <a:endParaRPr sz="1800" u="none" strike="noStrike" cap="none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5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ارشاد ولي الأمر بكيفية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تدريب الطالب </a:t>
                      </a:r>
                      <a:r>
                        <a:rPr lang="ar-AE" sz="1200" b="1" u="none" strike="noStrike" cap="none">
                          <a:latin typeface="Sakkal Majalla"/>
                          <a:ea typeface="Sakkal Majalla"/>
                          <a:cs typeface="Sakkal Majalla"/>
                        </a:rPr>
                        <a:t>على التعرف على المشروبات الساخنة والتعرف عليها والإبتعاد عنها وطريقة التمييز بين المشروبات الحارة والباردة 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lang="ar-AE"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الواجب المنزلي</a:t>
                      </a: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5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مجموعة تدريبات متنوعه تتضمن </a:t>
                      </a:r>
                      <a:endParaRPr sz="1800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تطبيقات الكترونيه و العاب بغرض </a:t>
                      </a:r>
                      <a:r>
                        <a:rPr lang="ar-AE" sz="1200" b="1" u="none" strike="noStrike" cap="none">
                          <a:latin typeface="Sakkal Majalla"/>
                          <a:ea typeface="Sakkal Majalla"/>
                          <a:cs typeface="Sakkal Majalla"/>
                        </a:rPr>
                        <a:t>تنمية اللغةالإستقبالية والتعبيرية لدى الطفل </a:t>
                      </a:r>
                      <a:endParaRPr lang="ar-AE" sz="12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AutoNum type="arabicPeriod"/>
                      </a:pPr>
                      <a:r>
                        <a:rPr lang="en-US" sz="1200" b="0" i="0" u="none" strike="noStrike" noProof="0" dirty="0">
                          <a:hlinkClick r:id="rId3"/>
                        </a:rPr>
                        <a:t>https://play.google.com/store/apps/details?id=com.happytools.learning.kids.games</a:t>
                      </a:r>
                      <a:endParaRPr lang="en-US" sz="1200" b="0" i="0" u="none" strike="noStrike" noProof="0" dirty="0">
                        <a:latin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AutoNum type="arabicPeriod"/>
                      </a:pPr>
                      <a:r>
                        <a:rPr lang="en-US" sz="1200" b="0" i="0" u="none" strike="noStrike" noProof="0" dirty="0">
                          <a:hlinkClick r:id="rId4"/>
                        </a:rPr>
                        <a:t>https://play.google.com/store/apps/details?id=org.khankids.android</a:t>
                      </a:r>
                      <a:endParaRPr lang="en-US" sz="1200" b="0" i="0" u="none" strike="noStrike" noProof="0" dirty="0"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i="0" u="none" strike="noStrike" noProof="0" dirty="0"/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i="0" u="none" strike="noStrike" noProof="0">
                        <a:latin typeface="Arial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ar-AE" sz="1200" b="1" u="none" strike="noStrike" cap="none">
                        <a:latin typeface="Sakkal Majalla" panose="02000000000000000000" pitchFamily="2" charset="-78"/>
                        <a:ea typeface="Sakkal Majalla"/>
                        <a:cs typeface="Sakkal Majalla" panose="02000000000000000000" pitchFamily="2" charset="-78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تمارين الكترونية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متوسط : أن يستطيع الطالب 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ادراك مفهوم الخطر  والإبتعاد بالإشارة والتلميح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, جيد :أن يستطيع 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ادراك مصطلح تعبيري لفظي حار وساخن   </a:t>
                      </a:r>
                      <a:r>
                        <a:rPr lang="ar-AE" sz="1200" b="1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جيد جدا : أن يستطيع الطالب </a:t>
                      </a:r>
                      <a:r>
                        <a:rPr lang="ar-AE" sz="1200" b="1" u="none" strike="noStrike" cap="none">
                          <a:latin typeface="Sakkal Majalla"/>
                          <a:ea typeface="Sakkal Majalla"/>
                          <a:cs typeface="Sakkal Majalla"/>
                        </a:rPr>
                        <a:t>التعرف على المشروبات الساخنة بمساعدة </a:t>
                      </a:r>
                      <a:endParaRPr lang="ar-AE" sz="1200" b="1" u="none" strike="noStrike" cap="none">
                        <a:latin typeface="Sakkal Majalla"/>
                        <a:cs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التقييم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7" name="Google Shape;317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/>
              <a:t>28 July 2020</a:t>
            </a:r>
            <a:endParaRPr/>
          </a:p>
        </p:txBody>
      </p:sp>
      <p:sp>
        <p:nvSpPr>
          <p:cNvPr id="318" name="Google Shape;31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1" descr="Media placeholder"/>
          <p:cNvSpPr>
            <a:spLocks noGrp="1"/>
          </p:cNvSpPr>
          <p:nvPr>
            <p:ph type="media" idx="2"/>
          </p:nvPr>
        </p:nvSpPr>
        <p:spPr>
          <a:xfrm>
            <a:off x="1743456" y="1113044"/>
            <a:ext cx="8705100" cy="40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31"/>
          <p:cNvSpPr txBox="1">
            <a:spLocks noGrp="1"/>
          </p:cNvSpPr>
          <p:nvPr>
            <p:ph type="title"/>
          </p:nvPr>
        </p:nvSpPr>
        <p:spPr>
          <a:xfrm>
            <a:off x="4076547" y="5400539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/>
          <a:p>
            <a:pPr algn="ctr"/>
            <a:r>
              <a:rPr lang="ar-AE" sz="1400">
                <a:latin typeface="Sakkal Majalla"/>
                <a:cs typeface="Sakkal Majalla"/>
              </a:rPr>
              <a:t>أنشودة الأشياء الحارة والباردة</a:t>
            </a:r>
            <a:r>
              <a:rPr lang="ar-AE" dirty="0"/>
              <a:t> </a:t>
            </a:r>
          </a:p>
        </p:txBody>
      </p:sp>
      <p:sp>
        <p:nvSpPr>
          <p:cNvPr id="289" name="Google Shape;289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5</a:t>
            </a:fld>
            <a:endParaRPr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7C6D82C-8E78-4D0B-98B8-688F16B9A7EC}"/>
              </a:ext>
            </a:extLst>
          </p:cNvPr>
          <p:cNvSpPr/>
          <p:nvPr/>
        </p:nvSpPr>
        <p:spPr>
          <a:xfrm>
            <a:off x="3419426" y="2777783"/>
            <a:ext cx="4622065" cy="118168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>
                <a:ea typeface="+mn-lt"/>
                <a:cs typeface="+mn-lt"/>
              </a:rPr>
              <a:t>https://youtu.be/fhttps:/https://youtu.be/f1vStz-</a:t>
            </a:r>
            <a:r>
              <a:rPr lang="en-US" sz="1200" dirty="0">
                <a:latin typeface="Sakkal Majalla"/>
                <a:ea typeface="+mn-lt"/>
                <a:cs typeface="+mn-lt"/>
                <a:hlinkClick r:id="rId3"/>
              </a:rPr>
              <a:t>https://www.youtube.com/watch?v=f1vStz-IvRE</a:t>
            </a:r>
            <a:r>
              <a:rPr lang="en-US" dirty="0">
                <a:ea typeface="+mn-lt"/>
                <a:cs typeface="+mn-lt"/>
              </a:rPr>
              <a:t>IvRE/youtu.be/f1vStz-IvRE1vStz-IvREhttps://youtu.be/f1vStz-IvRE</a:t>
            </a:r>
            <a:endParaRPr lang="en-US" dirty="0"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2"/>
          <p:cNvSpPr txBox="1">
            <a:spLocks noGrp="1"/>
          </p:cNvSpPr>
          <p:nvPr>
            <p:ph type="title"/>
          </p:nvPr>
        </p:nvSpPr>
        <p:spPr>
          <a:xfrm>
            <a:off x="4111752" y="5382175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/>
          <a:p>
            <a:pPr algn="r"/>
            <a:r>
              <a:rPr lang="ar-AE" sz="1400">
                <a:latin typeface="Sakkal Majalla"/>
                <a:ea typeface="Sakkal Majalla"/>
                <a:cs typeface="Sakkal Majalla"/>
                <a:sym typeface="Sakkal Majalla"/>
              </a:rPr>
              <a:t>ورقة عمل صفية 1   </a:t>
            </a:r>
            <a:r>
              <a:rPr lang="ar-AE" dirty="0">
                <a:latin typeface="Sakkal Majalla"/>
                <a:ea typeface="Sakkal Majalla"/>
                <a:cs typeface="Sakkal Majalla"/>
                <a:sym typeface="Sakkal Majalla"/>
              </a:rPr>
              <a:t>                                                </a:t>
            </a:r>
            <a:endParaRPr lang="en-US" dirty="0">
              <a:latin typeface="Sakkal Majalla"/>
              <a:ea typeface="Sakkal Majalla"/>
              <a:cs typeface="Sakkal Majalla"/>
            </a:endParaRPr>
          </a:p>
        </p:txBody>
      </p:sp>
      <p:sp>
        <p:nvSpPr>
          <p:cNvPr id="297" name="Google Shape;297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6</a:t>
            </a:fld>
            <a:endParaRPr/>
          </a:p>
        </p:txBody>
      </p:sp>
      <p:sp>
        <p:nvSpPr>
          <p:cNvPr id="300" name="Google Shape;300;p32"/>
          <p:cNvSpPr/>
          <p:nvPr/>
        </p:nvSpPr>
        <p:spPr>
          <a:xfrm>
            <a:off x="1646339" y="1196075"/>
            <a:ext cx="2547900" cy="8613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ar-AE" sz="1200">
                <a:solidFill>
                  <a:schemeClr val="dk1"/>
                </a:solidFill>
                <a:latin typeface="Sakkal Majalla"/>
                <a:ea typeface="Calibri"/>
                <a:cs typeface="Sakkal Majalla"/>
                <a:sym typeface="Calibri"/>
              </a:rPr>
              <a:t>يقوم الطالب بتلوين المشروب الحار والبارد بلونين مختلفين    </a:t>
            </a:r>
            <a:endParaRPr sz="1200">
              <a:solidFill>
                <a:schemeClr val="dk1"/>
              </a:solidFill>
              <a:latin typeface="Sakkal Majalla" panose="02000000000000000000" pitchFamily="2" charset="-78"/>
              <a:ea typeface="Calibri"/>
              <a:cs typeface="Sakkal Majalla" panose="02000000000000000000" pitchFamily="2" charset="-78"/>
              <a:sym typeface="Calibri"/>
            </a:endParaRPr>
          </a:p>
        </p:txBody>
      </p:sp>
      <p:sp>
        <p:nvSpPr>
          <p:cNvPr id="4" name="Media Placeholder 3">
            <a:extLst>
              <a:ext uri="{FF2B5EF4-FFF2-40B4-BE49-F238E27FC236}">
                <a16:creationId xmlns:a16="http://schemas.microsoft.com/office/drawing/2014/main" id="{96EF2EFB-D48F-4834-BA60-CF69EBA9DF52}"/>
              </a:ext>
            </a:extLst>
          </p:cNvPr>
          <p:cNvSpPr>
            <a:spLocks noGrp="1"/>
          </p:cNvSpPr>
          <p:nvPr>
            <p:ph type="media" idx="2"/>
          </p:nvPr>
        </p:nvSpPr>
        <p:spPr>
          <a:xfrm>
            <a:off x="5115306" y="1195594"/>
            <a:ext cx="5644400" cy="4184250"/>
          </a:xfrm>
        </p:spPr>
      </p:sp>
      <p:pic>
        <p:nvPicPr>
          <p:cNvPr id="8" name="Picture 8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8F43638-79ED-47CF-8851-15089E9ABE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6848" y="1347994"/>
            <a:ext cx="5515617" cy="39747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3"/>
          <p:cNvSpPr txBox="1">
            <a:spLocks noGrp="1"/>
          </p:cNvSpPr>
          <p:nvPr>
            <p:ph type="title"/>
          </p:nvPr>
        </p:nvSpPr>
        <p:spPr>
          <a:xfrm>
            <a:off x="4111752" y="5382175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/>
          <a:p>
            <a:pPr algn="r"/>
            <a:r>
              <a:rPr lang="ar-AE" sz="1400">
                <a:latin typeface="Sakkal Majalla"/>
                <a:ea typeface="Sakkal Majalla"/>
                <a:cs typeface="Sakkal Majalla"/>
                <a:sym typeface="Sakkal Majalla"/>
              </a:rPr>
              <a:t>ورقة عمل صفية 2      </a:t>
            </a:r>
            <a:r>
              <a:rPr lang="ar-AE" dirty="0">
                <a:latin typeface="Sakkal Majalla"/>
                <a:ea typeface="Sakkal Majalla"/>
                <a:cs typeface="Sakkal Majalla"/>
                <a:sym typeface="Sakkal Majalla"/>
              </a:rPr>
              <a:t>                       </a:t>
            </a:r>
            <a:endParaRPr lang="en-US" dirty="0">
              <a:latin typeface="Sakkal Majalla"/>
              <a:ea typeface="Sakkal Majalla"/>
              <a:cs typeface="Sakkal Majalla"/>
            </a:endParaRPr>
          </a:p>
        </p:txBody>
      </p:sp>
      <p:sp>
        <p:nvSpPr>
          <p:cNvPr id="306" name="Google Shape;306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7</a:t>
            </a:fld>
            <a:endParaRPr/>
          </a:p>
        </p:txBody>
      </p:sp>
      <p:sp>
        <p:nvSpPr>
          <p:cNvPr id="309" name="Google Shape;309;p33"/>
          <p:cNvSpPr/>
          <p:nvPr/>
        </p:nvSpPr>
        <p:spPr>
          <a:xfrm>
            <a:off x="2061817" y="1206500"/>
            <a:ext cx="1802400" cy="7818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ar-AE" sz="1200">
                <a:solidFill>
                  <a:schemeClr val="dk1"/>
                </a:solidFill>
                <a:latin typeface="Sakkal Majalla"/>
                <a:ea typeface="Sakkal Majalla"/>
                <a:cs typeface="Sakkal Majalla"/>
              </a:rPr>
              <a:t>يقوم الطالب بقص الصور ولصقها في المكان المناسب</a:t>
            </a:r>
          </a:p>
        </p:txBody>
      </p:sp>
      <p:sp>
        <p:nvSpPr>
          <p:cNvPr id="5" name="Media Placeholder 4">
            <a:extLst>
              <a:ext uri="{FF2B5EF4-FFF2-40B4-BE49-F238E27FC236}">
                <a16:creationId xmlns:a16="http://schemas.microsoft.com/office/drawing/2014/main" id="{54A6EA29-CF9C-468B-AE1D-7735D5D7CEE7}"/>
              </a:ext>
            </a:extLst>
          </p:cNvPr>
          <p:cNvSpPr>
            <a:spLocks noGrp="1"/>
          </p:cNvSpPr>
          <p:nvPr>
            <p:ph type="media" idx="2"/>
          </p:nvPr>
        </p:nvSpPr>
        <p:spPr>
          <a:xfrm>
            <a:off x="4080256" y="1265444"/>
            <a:ext cx="6381000" cy="4050900"/>
          </a:xfrm>
        </p:spPr>
      </p:sp>
      <p:pic>
        <p:nvPicPr>
          <p:cNvPr id="3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EC7269E4-90EB-40FE-AB48-D7AEBE5C6D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1994" y="1208294"/>
            <a:ext cx="6349273" cy="40509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1030B-9A70-4EC0-8221-C643A3547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7952" y="5382175"/>
            <a:ext cx="3968400" cy="832200"/>
          </a:xfrm>
        </p:spPr>
        <p:txBody>
          <a:bodyPr/>
          <a:lstStyle/>
          <a:p>
            <a:pPr algn="ctr"/>
            <a:r>
              <a:rPr lang="ar-AE" sz="1400">
                <a:latin typeface="Sakkal Majalla"/>
                <a:cs typeface="Sakkal Majalla"/>
              </a:rPr>
              <a:t>ورقة عمل صفية 3</a:t>
            </a:r>
            <a:endParaRPr lang="en-US" sz="1400">
              <a:latin typeface="Sakkal Majalla"/>
              <a:cs typeface="Sakkal Majalla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A06341-855B-4772-9B56-1D251CF17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mtClean="0"/>
              <a:t>8</a:t>
            </a:fld>
            <a:endParaRPr lang="ar-AE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18331B2-B4C3-45A7-B4C6-BBB684633606}"/>
              </a:ext>
            </a:extLst>
          </p:cNvPr>
          <p:cNvSpPr/>
          <p:nvPr/>
        </p:nvSpPr>
        <p:spPr>
          <a:xfrm>
            <a:off x="1731010" y="925244"/>
            <a:ext cx="2222695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1200">
                <a:solidFill>
                  <a:schemeClr val="tx1"/>
                </a:solidFill>
                <a:latin typeface="Sakkal Majalla"/>
                <a:cs typeface="Sakkal Majalla"/>
              </a:rPr>
              <a:t>يقوم الطالب بوضع دائرة على الشيء الحار</a:t>
            </a:r>
          </a:p>
        </p:txBody>
      </p:sp>
      <p:sp>
        <p:nvSpPr>
          <p:cNvPr id="7" name="Media Placeholder 6">
            <a:extLst>
              <a:ext uri="{FF2B5EF4-FFF2-40B4-BE49-F238E27FC236}">
                <a16:creationId xmlns:a16="http://schemas.microsoft.com/office/drawing/2014/main" id="{D576811A-165E-4ACE-B1BA-BEC61A8B8068}"/>
              </a:ext>
            </a:extLst>
          </p:cNvPr>
          <p:cNvSpPr>
            <a:spLocks noGrp="1"/>
          </p:cNvSpPr>
          <p:nvPr>
            <p:ph type="media" idx="2"/>
          </p:nvPr>
        </p:nvSpPr>
        <p:spPr>
          <a:xfrm>
            <a:off x="4239006" y="1271794"/>
            <a:ext cx="6596900" cy="4050900"/>
          </a:xfrm>
        </p:spPr>
      </p:sp>
      <p:pic>
        <p:nvPicPr>
          <p:cNvPr id="4" name="Picture 8" descr="A picture containing food&#10;&#10;Description automatically generated">
            <a:extLst>
              <a:ext uri="{FF2B5EF4-FFF2-40B4-BE49-F238E27FC236}">
                <a16:creationId xmlns:a16="http://schemas.microsoft.com/office/drawing/2014/main" id="{6A9A5C97-A1D3-4961-BC0D-17BD68CBE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1143" y="1087444"/>
            <a:ext cx="6924675" cy="429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703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645</Words>
  <Application>Microsoft Office PowerPoint</Application>
  <PresentationFormat>Widescreen</PresentationFormat>
  <Paragraphs>102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Libre Franklin</vt:lpstr>
      <vt:lpstr>Sakkal Majalla</vt:lpstr>
      <vt:lpstr>Office Theme</vt:lpstr>
      <vt:lpstr>1_Office Theme</vt:lpstr>
      <vt:lpstr>يتعرف على المشروب الساخن بمساعدة</vt:lpstr>
      <vt:lpstr>PowerPoint Presentation</vt:lpstr>
      <vt:lpstr>PowerPoint Presentation</vt:lpstr>
      <vt:lpstr>PowerPoint Presentation</vt:lpstr>
      <vt:lpstr>أنشودة الأشياء الحارة والباردة </vt:lpstr>
      <vt:lpstr>ورقة عمل صفية 1                                                   </vt:lpstr>
      <vt:lpstr>ورقة عمل صفية 2                             </vt:lpstr>
      <vt:lpstr>ورقة عمل صفية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يشير الى ما يريد</dc:title>
  <dc:creator>JUMAH SHUAIB MUSTAFA</dc:creator>
  <cp:lastModifiedBy>JUMAH SHUAIB MUSTAFA</cp:lastModifiedBy>
  <cp:revision>428</cp:revision>
  <dcterms:modified xsi:type="dcterms:W3CDTF">2020-08-22T19:58:47Z</dcterms:modified>
</cp:coreProperties>
</file>