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E8555-EE34-4272-81C5-54A34C18DC38}" v="1092" dt="2020-08-02T20:45:40.641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vn.com.mage.dangerat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ua.krou.remembe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DiBS9cNy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dq48-DYsi3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20985032">
            <a:off x="545485" y="1608667"/>
            <a:ext cx="5217007" cy="421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يدرك خطورة اللعب بالكبريت عند تذكيره باستمرار</a:t>
            </a:r>
            <a:endParaRPr lang="ar-AE" sz="2800" dirty="0">
              <a:ea typeface="Arial"/>
              <a:sym typeface="Arial"/>
            </a:endParaRP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latin typeface="Arial"/>
              <a:ea typeface="Arial"/>
              <a:cs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2666495607"/>
              </p:ext>
            </p:extLst>
          </p:nvPr>
        </p:nvGraphicFramePr>
        <p:xfrm>
          <a:off x="398832" y="115892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err="1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المراجعة:أ</a:t>
                      </a:r>
                      <a:r>
                        <a:rPr lang="ar-AE" sz="1200" b="1" u="none" strike="noStrike" cap="none" dirty="0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.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يدرك خطورة اللعب بالكبريت عند تذكيره </a:t>
                      </a:r>
                      <a:r>
                        <a:rPr lang="ar-AE" sz="1200" b="1" dirty="0" smtClean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باستمرار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Sakkal Majalla"/>
                        <a:ea typeface="Arial"/>
                        <a:cs typeface="Sakkal Majalla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364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0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درس  المطبخ</a:t>
                      </a: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جاء موعد تحضير طعام الغداء , تدخل ماما المطبخ ويحب خليفة مرافقتها والجلوس على كرسي الطعام المخصص له , تتحدث ماما معه دائما أثناء عملها في المطبخ وتضع له بعض الالعاب ليلعب بها , توقدماما موقد الطبخ مستخدمة الكبريت , يراقب خليفة ماما ويطلب منها أن يطفىء الكبريت , تشعل له واحدة ويقوم بالنفخ عليها لإطفائها , ينجح خليفة من المرة الثانية ويبتسم فرحا , يطلب من ماما مرة أخرى ولكنها ترفض , في اليوم الثاني يذهب خليفة للمطبخ ويحضر الكبريت ويطلب من أخيه اللعب معه وإشعال الكبريت , يلعب الأخوان بالكبريت ولكن خليفة أمسك عود الكبريت وتأذت يده , يبكي خليفة وتحضر ماما لرؤيته , تضع المرهم الخاص على يده ويهدأ خليفة , وتخبره بأن لا يلعب بالكبريت مرة أخرى 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بعرض صور  للكبريت وتوعية الطالب  عن خطورة اللعب به عن طريق الأداء التمثيلي والواقعي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بعمل أنشطة بديلة للنفخ على الكبريت , فتستطيع مثلا قص الورق والمنادبل الورقية  قطعا صغيرة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وتطلب من الطلاب النفخ عليها وكذلك استخدام الشموع بحذر  والنفخ عليها 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بوضع علب من الكبريت الفارغة على رف قريب , سيقوم الطالب تلقائيا بأخذ العلبة ومحاولة اللعب بها ,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فتقوم المعلمة بتحذيره لفظيا  أو وضع صورة مسبقا عند الكبريت بعدم اللمس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364888" y="2613851"/>
            <a:ext cx="4216800" cy="369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 b="0" i="0" u="none" strike="noStrike" cap="none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أنفخ بقوة فتبتعد الكرة </a:t>
            </a:r>
            <a:endParaRPr sz="1800"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FD032-7707-45E2-A13E-F8812839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61" y="2983151"/>
            <a:ext cx="3062176" cy="165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E0ED16-CC90-4AA9-9702-DF23980A0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63" y="5484511"/>
            <a:ext cx="1735822" cy="1047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74DAF-C84F-412D-926B-85693775D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307" y="5484510"/>
            <a:ext cx="1383755" cy="1047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ADC03-B826-49D7-A653-620C20D32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31" y="5484508"/>
            <a:ext cx="1383755" cy="1047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3733298887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يدرك خطورة اللعب بالكبريت عند تذكيره باستمرار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 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إدراك الخطر وبعض الأدوات والأشياء الخطرة الموجودة في المنزل</a:t>
                      </a:r>
                      <a:endParaRPr dirty="0"/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  <a:tabLst/>
                        <a:defRPr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 تمييز الأشياء الخطرة وتلوينها 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2305013815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 : أن يدرك الطالب</a:t>
                      </a: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 خطورة اللعب بالكبريت عند تذكيره باستمرار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 يستطيع الطالب إدراك مفهوم الخطر  وإدراك اللفظ التعبيري الذي يتضمن عدم الإقتراب أو الصورة التي تدل على ذلك 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الطالب إدراك وتمييز الأشياء التي تشكل خطر  في المنزل </a:t>
                      </a:r>
                      <a:endParaRPr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أهمية التواصل التعبيري في زيادة الثقة بالنفس وخطوة لزيادة الحصيلة اللغوية  التعبيرية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 الإجتماعية من خلال تواصله مع أقرانه ومعلمته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  تدريب الطالب على التعرف على أعواد الكبريت وعلى خطورة اللعب بالكبريت وايجاد أدوات اللعب البديلة لذلك 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بغرض تنمية اللغة الإستقبالية والتعبيرية بإشراف الأهل  والتعرف على الأشياء الخطرة والإبتعاد عنها</a:t>
                      </a:r>
                      <a:r>
                        <a:rPr lang="en-US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`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https://play.google.com/store/apps/details?id=vn.com.mage.dangerathome</a:t>
                      </a: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en-US" sz="1200" b="1" u="none" strike="noStrike" cap="none" dirty="0">
                          <a:latin typeface="Sakkal Majalla" panose="02000000000000000000" pitchFamily="2" charset="-78"/>
                          <a:ea typeface="Sakkal Majalla"/>
                          <a:cs typeface="Sakkal Majalla" panose="02000000000000000000" pitchFamily="2" charset="-78"/>
                          <a:sym typeface="Sakkal Majalla"/>
                          <a:hlinkClick r:id="rId4"/>
                        </a:rPr>
                        <a:t>https://play.google.com/store/apps/details?id=ua.krou.remembery</a:t>
                      </a: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+mj-lt"/>
                        <a:buNone/>
                      </a:pPr>
                      <a:endParaRPr lang="ar-AE" sz="1200" b="1" u="none" strike="noStrike" cap="none" dirty="0">
                        <a:latin typeface="Sakkal Majalla" panose="02000000000000000000" pitchFamily="2" charset="-78"/>
                        <a:ea typeface="Sakkal Majalla"/>
                        <a:cs typeface="Sakkal Majalla" panose="02000000000000000000" pitchFamily="2" charset="-78"/>
                        <a:sym typeface="Sakkal Majall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ادراك الخطر بشكل بسيط وبالمساعدة, جيد :أن يستطيع إدراك الخطر باستعمال اللفظ التعبيري أو الصور المعبرة  جيد جدا : أن يستطيع الطالب إدراك خطورة اللعب بالكبريت عند استخدام التعبير  اللفظي أو الصور المعبرة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ar-AE" dirty="0"/>
              <a:t>ا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نشودتان للتعرف على الأشياء الخطرة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559126" y="337209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>
                <a:hlinkClick r:id="rId3"/>
              </a:rPr>
              <a:t>https://www.youtube.com/watch?v=FADiBS9cNyY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5" y="2072115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4"/>
              </a:rPr>
              <a:t>https://www.youtube.com/watch?v=dq48-DYsi3M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1                      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798739" y="643625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200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rPr>
              <a:t>يقوم الطالب بتلوين عيدان الكبريت </a:t>
            </a:r>
            <a:endParaRPr sz="1200" dirty="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3" name="Media Placeholder 2">
            <a:extLst>
              <a:ext uri="{FF2B5EF4-FFF2-40B4-BE49-F238E27FC236}">
                <a16:creationId xmlns:a16="http://schemas.microsoft.com/office/drawing/2014/main" id="{CF4DC7C4-3BF7-44A6-8DAC-10997D28C705}"/>
              </a:ext>
            </a:extLst>
          </p:cNvPr>
          <p:cNvPicPr>
            <a:picLocks noGrp="1" noChangeAspect="1"/>
          </p:cNvPicPr>
          <p:nvPr>
            <p:ph type="media" idx="2"/>
          </p:nvPr>
        </p:nvPicPr>
        <p:blipFill>
          <a:blip r:embed="rId3"/>
          <a:stretch>
            <a:fillRect/>
          </a:stretch>
        </p:blipFill>
        <p:spPr>
          <a:xfrm>
            <a:off x="4346639" y="643625"/>
            <a:ext cx="6541940" cy="4738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1934817" y="12192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الطالب بقص الصور وإلصاقها في المكان المناسب مع الإرشاد </a:t>
            </a:r>
            <a:endParaRPr sz="1200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BFCBB140-D2E9-44E4-A949-51C65940F00D}"/>
              </a:ext>
            </a:extLst>
          </p:cNvPr>
          <p:cNvPicPr>
            <a:picLocks noGrp="1" noChangeAspect="1"/>
          </p:cNvPicPr>
          <p:nvPr>
            <p:ph type="media" idx="2"/>
          </p:nvPr>
        </p:nvPicPr>
        <p:blipFill>
          <a:blip r:embed="rId3"/>
          <a:stretch>
            <a:fillRect/>
          </a:stretch>
        </p:blipFill>
        <p:spPr>
          <a:xfrm>
            <a:off x="3838073" y="1112838"/>
            <a:ext cx="6990347" cy="4157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280160" y="829994"/>
            <a:ext cx="22226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بقوم الطالب بقص الصور و إلصاقها في المكان المناسب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7A81A900-31A9-4B12-BF43-D663D3D52927}"/>
              </a:ext>
            </a:extLst>
          </p:cNvPr>
          <p:cNvPicPr>
            <a:picLocks noGrp="1" noChangeAspect="1"/>
          </p:cNvPicPr>
          <p:nvPr>
            <p:ph type="media" idx="2"/>
          </p:nvPr>
        </p:nvPicPr>
        <p:blipFill>
          <a:blip r:embed="rId2"/>
          <a:stretch>
            <a:fillRect/>
          </a:stretch>
        </p:blipFill>
        <p:spPr>
          <a:xfrm>
            <a:off x="3502855" y="829995"/>
            <a:ext cx="7408985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585</Words>
  <Application>Microsoft Office PowerPoint</Application>
  <PresentationFormat>Widescreen</PresentationFormat>
  <Paragraphs>102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يدرك خطورة اللعب بالكبريت عند تذكيره باستمرار </vt:lpstr>
      <vt:lpstr>PowerPoint Presentation</vt:lpstr>
      <vt:lpstr>PowerPoint Presentation</vt:lpstr>
      <vt:lpstr>PowerPoint Presentation</vt:lpstr>
      <vt:lpstr>انشودتان للتعرف على الأشياء الخطرة </vt:lpstr>
      <vt:lpstr>ورقة عمل صفية 1                                                   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195</cp:revision>
  <dcterms:modified xsi:type="dcterms:W3CDTF">2020-08-22T19:59:37Z</dcterms:modified>
</cp:coreProperties>
</file>