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3" r:id="rId1"/>
    <p:sldMasterId id="2147483674" r:id="rId2"/>
  </p:sldMasterIdLst>
  <p:notesMasterIdLst>
    <p:notesMasterId r:id="rId11"/>
  </p:notesMasterIdLst>
  <p:sldIdLst>
    <p:sldId id="256" r:id="rId3"/>
    <p:sldId id="257" r:id="rId4"/>
    <p:sldId id="258" r:id="rId5"/>
    <p:sldId id="262" r:id="rId6"/>
    <p:sldId id="259" r:id="rId7"/>
    <p:sldId id="264" r:id="rId8"/>
    <p:sldId id="261" r:id="rId9"/>
    <p:sldId id="263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4E1B24-5085-49E7-B856-BEC20B9F3741}" v="2925" dt="2020-08-12T08:06:48.858"/>
    <p1510:client id="{310B1397-5E07-41F3-93B2-7285B8D20F73}" v="228" dt="2020-08-09T08:56:25.256"/>
    <p1510:client id="{5B8E8555-EE34-4272-81C5-54A34C18DC38}" v="1092" dt="2020-08-02T20:45:40.641"/>
    <p1510:client id="{767F1F7E-6C86-4E06-B0C2-FA694B4E7802}" v="3619" dt="2020-08-11T08:02:19.030"/>
    <p1510:client id="{CAFDC15B-6E14-4321-8D04-701D56F56322}" v="2812" dt="2020-08-09T08:37:49.301"/>
    <p1510:client id="{E16BED93-50FF-4679-AFA2-ED78C70386E0}" v="709" dt="2020-08-09T09:21:36.448"/>
  </p1510:revLst>
</p1510:revInfo>
</file>

<file path=ppt/tableStyles.xml><?xml version="1.0" encoding="utf-8"?>
<a:tblStyleLst xmlns:a="http://schemas.openxmlformats.org/drawingml/2006/main" def="{AB9CB821-1D49-4E90-B701-5AE90F67031E}">
  <a:tblStyle styleId="{AB9CB821-1D49-4E90-B701-5AE90F67031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767F1F7E-6C86-4E06-B0C2-FA694B4E7802}"/>
    <pc:docChg chg="modSld">
      <pc:chgData name="" userId="" providerId="" clId="Web-{767F1F7E-6C86-4E06-B0C2-FA694B4E7802}" dt="2020-08-10T20:52:35.796" v="1"/>
      <pc:docMkLst>
        <pc:docMk/>
      </pc:docMkLst>
      <pc:sldChg chg="modSp">
        <pc:chgData name="" userId="" providerId="" clId="Web-{767F1F7E-6C86-4E06-B0C2-FA694B4E7802}" dt="2020-08-10T20:52:35.796" v="1"/>
        <pc:sldMkLst>
          <pc:docMk/>
          <pc:sldMk cId="0" sldId="257"/>
        </pc:sldMkLst>
        <pc:graphicFrameChg chg="mod modGraphic">
          <ac:chgData name="" userId="" providerId="" clId="Web-{767F1F7E-6C86-4E06-B0C2-FA694B4E7802}" dt="2020-08-10T20:52:35.796" v="1"/>
          <ac:graphicFrameMkLst>
            <pc:docMk/>
            <pc:sldMk cId="0" sldId="257"/>
            <ac:graphicFrameMk id="266" creationId="{00000000-0000-0000-0000-000000000000}"/>
          </ac:graphicFrameMkLst>
        </pc:graphicFrameChg>
      </pc:sldChg>
    </pc:docChg>
  </pc:docChgLst>
  <pc:docChgLst>
    <pc:chgData name="nisreen ahmed" userId="c149698137be368b" providerId="Windows Live" clId="Web-{767F1F7E-6C86-4E06-B0C2-FA694B4E7802}"/>
    <pc:docChg chg="modSld">
      <pc:chgData name="nisreen ahmed" userId="c149698137be368b" providerId="Windows Live" clId="Web-{767F1F7E-6C86-4E06-B0C2-FA694B4E7802}" dt="2020-08-11T08:02:19.030" v="3600"/>
      <pc:docMkLst>
        <pc:docMk/>
      </pc:docMkLst>
      <pc:sldChg chg="modSp">
        <pc:chgData name="nisreen ahmed" userId="c149698137be368b" providerId="Windows Live" clId="Web-{767F1F7E-6C86-4E06-B0C2-FA694B4E7802}" dt="2020-08-10T19:14:18.757" v="58" actId="20577"/>
        <pc:sldMkLst>
          <pc:docMk/>
          <pc:sldMk cId="0" sldId="256"/>
        </pc:sldMkLst>
        <pc:spChg chg="mod">
          <ac:chgData name="nisreen ahmed" userId="c149698137be368b" providerId="Windows Live" clId="Web-{767F1F7E-6C86-4E06-B0C2-FA694B4E7802}" dt="2020-08-10T19:14:18.757" v="58" actId="20577"/>
          <ac:spMkLst>
            <pc:docMk/>
            <pc:sldMk cId="0" sldId="256"/>
            <ac:spMk id="259" creationId="{00000000-0000-0000-0000-000000000000}"/>
          </ac:spMkLst>
        </pc:spChg>
      </pc:sldChg>
      <pc:sldChg chg="addSp delSp modSp">
        <pc:chgData name="nisreen ahmed" userId="c149698137be368b" providerId="Windows Live" clId="Web-{767F1F7E-6C86-4E06-B0C2-FA694B4E7802}" dt="2020-08-11T07:46:09.149" v="2764"/>
        <pc:sldMkLst>
          <pc:docMk/>
          <pc:sldMk cId="0" sldId="257"/>
        </pc:sldMkLst>
        <pc:spChg chg="add del">
          <ac:chgData name="nisreen ahmed" userId="c149698137be368b" providerId="Windows Live" clId="Web-{767F1F7E-6C86-4E06-B0C2-FA694B4E7802}" dt="2020-08-10T19:14:55.539" v="65"/>
          <ac:spMkLst>
            <pc:docMk/>
            <pc:sldMk cId="0" sldId="257"/>
            <ac:spMk id="4" creationId="{FACA1AA0-AACC-4CC4-A8E1-F4311F24B54B}"/>
          </ac:spMkLst>
        </pc:spChg>
        <pc:spChg chg="add del">
          <ac:chgData name="nisreen ahmed" userId="c149698137be368b" providerId="Windows Live" clId="Web-{767F1F7E-6C86-4E06-B0C2-FA694B4E7802}" dt="2020-08-10T19:14:48.102" v="64"/>
          <ac:spMkLst>
            <pc:docMk/>
            <pc:sldMk cId="0" sldId="257"/>
            <ac:spMk id="7" creationId="{F26B0C9C-9D3B-459B-9A2D-19136F6FFB75}"/>
          </ac:spMkLst>
        </pc:spChg>
        <pc:spChg chg="mod">
          <ac:chgData name="nisreen ahmed" userId="c149698137be368b" providerId="Windows Live" clId="Web-{767F1F7E-6C86-4E06-B0C2-FA694B4E7802}" dt="2020-08-11T07:40:17.241" v="2716" actId="1076"/>
          <ac:spMkLst>
            <pc:docMk/>
            <pc:sldMk cId="0" sldId="257"/>
            <ac:spMk id="267" creationId="{00000000-0000-0000-0000-000000000000}"/>
          </ac:spMkLst>
        </pc:spChg>
        <pc:spChg chg="mod">
          <ac:chgData name="nisreen ahmed" userId="c149698137be368b" providerId="Windows Live" clId="Web-{767F1F7E-6C86-4E06-B0C2-FA694B4E7802}" dt="2020-08-10T21:07:41.982" v="1810" actId="1076"/>
          <ac:spMkLst>
            <pc:docMk/>
            <pc:sldMk cId="0" sldId="257"/>
            <ac:spMk id="269" creationId="{00000000-0000-0000-0000-000000000000}"/>
          </ac:spMkLst>
        </pc:spChg>
        <pc:graphicFrameChg chg="mod modGraphic">
          <ac:chgData name="nisreen ahmed" userId="c149698137be368b" providerId="Windows Live" clId="Web-{767F1F7E-6C86-4E06-B0C2-FA694B4E7802}" dt="2020-08-11T07:46:09.149" v="2764"/>
          <ac:graphicFrameMkLst>
            <pc:docMk/>
            <pc:sldMk cId="0" sldId="257"/>
            <ac:graphicFrameMk id="266" creationId="{00000000-0000-0000-0000-000000000000}"/>
          </ac:graphicFrameMkLst>
        </pc:graphicFrameChg>
        <pc:picChg chg="del mod">
          <ac:chgData name="nisreen ahmed" userId="c149698137be368b" providerId="Windows Live" clId="Web-{767F1F7E-6C86-4E06-B0C2-FA694B4E7802}" dt="2020-08-11T07:39:58.834" v="2710"/>
          <ac:picMkLst>
            <pc:docMk/>
            <pc:sldMk cId="0" sldId="257"/>
            <ac:picMk id="2" creationId="{BD000713-BEF6-4F81-9631-47ADE6D4B57A}"/>
          </ac:picMkLst>
        </pc:picChg>
        <pc:picChg chg="del mod">
          <ac:chgData name="nisreen ahmed" userId="c149698137be368b" providerId="Windows Live" clId="Web-{767F1F7E-6C86-4E06-B0C2-FA694B4E7802}" dt="2020-08-11T07:41:12.991" v="2718"/>
          <ac:picMkLst>
            <pc:docMk/>
            <pc:sldMk cId="0" sldId="257"/>
            <ac:picMk id="3" creationId="{EA0CE07F-1C05-4860-BCE4-7501C68E2FFF}"/>
          </ac:picMkLst>
        </pc:picChg>
        <pc:picChg chg="add mod">
          <ac:chgData name="nisreen ahmed" userId="c149698137be368b" providerId="Windows Live" clId="Web-{767F1F7E-6C86-4E06-B0C2-FA694B4E7802}" dt="2020-08-11T07:40:21.459" v="2717" actId="1076"/>
          <ac:picMkLst>
            <pc:docMk/>
            <pc:sldMk cId="0" sldId="257"/>
            <ac:picMk id="4" creationId="{5635D4DC-DE34-46D0-956D-E6CBCA280E9A}"/>
          </ac:picMkLst>
        </pc:picChg>
        <pc:picChg chg="del">
          <ac:chgData name="nisreen ahmed" userId="c149698137be368b" providerId="Windows Live" clId="Web-{767F1F7E-6C86-4E06-B0C2-FA694B4E7802}" dt="2020-08-11T07:42:38.663" v="2724"/>
          <ac:picMkLst>
            <pc:docMk/>
            <pc:sldMk cId="0" sldId="257"/>
            <ac:picMk id="5" creationId="{81E428CC-E933-4547-9764-8066B774880B}"/>
          </ac:picMkLst>
        </pc:picChg>
        <pc:picChg chg="del">
          <ac:chgData name="nisreen ahmed" userId="c149698137be368b" providerId="Windows Live" clId="Web-{767F1F7E-6C86-4E06-B0C2-FA694B4E7802}" dt="2020-08-11T07:44:15.789" v="2739"/>
          <ac:picMkLst>
            <pc:docMk/>
            <pc:sldMk cId="0" sldId="257"/>
            <ac:picMk id="6" creationId="{36E7694E-5705-4763-9F7C-13CDBEE2494C}"/>
          </ac:picMkLst>
        </pc:picChg>
        <pc:picChg chg="add mod">
          <ac:chgData name="nisreen ahmed" userId="c149698137be368b" providerId="Windows Live" clId="Web-{767F1F7E-6C86-4E06-B0C2-FA694B4E7802}" dt="2020-08-11T07:45:56.961" v="2761" actId="14100"/>
          <ac:picMkLst>
            <pc:docMk/>
            <pc:sldMk cId="0" sldId="257"/>
            <ac:picMk id="7" creationId="{58D7CFED-5953-4850-90A6-E38AA97BD04D}"/>
          </ac:picMkLst>
        </pc:picChg>
        <pc:picChg chg="add mod">
          <ac:chgData name="nisreen ahmed" userId="c149698137be368b" providerId="Windows Live" clId="Web-{767F1F7E-6C86-4E06-B0C2-FA694B4E7802}" dt="2020-08-11T07:46:02.649" v="2762" actId="14100"/>
          <ac:picMkLst>
            <pc:docMk/>
            <pc:sldMk cId="0" sldId="257"/>
            <ac:picMk id="8" creationId="{D7C1A89E-6933-4DF8-B95E-968E37A1D4F3}"/>
          </ac:picMkLst>
        </pc:picChg>
        <pc:picChg chg="add mod">
          <ac:chgData name="nisreen ahmed" userId="c149698137be368b" providerId="Windows Live" clId="Web-{767F1F7E-6C86-4E06-B0C2-FA694B4E7802}" dt="2020-08-11T07:45:33.727" v="2757" actId="14100"/>
          <ac:picMkLst>
            <pc:docMk/>
            <pc:sldMk cId="0" sldId="257"/>
            <ac:picMk id="9" creationId="{9924953F-7B77-42BD-86B5-C71DAEA7955C}"/>
          </ac:picMkLst>
        </pc:picChg>
      </pc:sldChg>
      <pc:sldChg chg="modSp">
        <pc:chgData name="nisreen ahmed" userId="c149698137be368b" providerId="Windows Live" clId="Web-{767F1F7E-6C86-4E06-B0C2-FA694B4E7802}" dt="2020-08-11T07:48:10.728" v="3010"/>
        <pc:sldMkLst>
          <pc:docMk/>
          <pc:sldMk cId="0" sldId="258"/>
        </pc:sldMkLst>
        <pc:graphicFrameChg chg="mod modGraphic">
          <ac:chgData name="nisreen ahmed" userId="c149698137be368b" providerId="Windows Live" clId="Web-{767F1F7E-6C86-4E06-B0C2-FA694B4E7802}" dt="2020-08-11T07:48:10.728" v="3010"/>
          <ac:graphicFrameMkLst>
            <pc:docMk/>
            <pc:sldMk cId="0" sldId="258"/>
            <ac:graphicFrameMk id="280" creationId="{00000000-0000-0000-0000-000000000000}"/>
          </ac:graphicFrameMkLst>
        </pc:graphicFrameChg>
      </pc:sldChg>
      <pc:sldChg chg="modSp">
        <pc:chgData name="nisreen ahmed" userId="c149698137be368b" providerId="Windows Live" clId="Web-{767F1F7E-6C86-4E06-B0C2-FA694B4E7802}" dt="2020-08-11T07:48:56.213" v="3017" actId="20577"/>
        <pc:sldMkLst>
          <pc:docMk/>
          <pc:sldMk cId="0" sldId="259"/>
        </pc:sldMkLst>
        <pc:spChg chg="mod">
          <ac:chgData name="nisreen ahmed" userId="c149698137be368b" providerId="Windows Live" clId="Web-{767F1F7E-6C86-4E06-B0C2-FA694B4E7802}" dt="2020-08-11T07:48:40.994" v="3014" actId="20577"/>
          <ac:spMkLst>
            <pc:docMk/>
            <pc:sldMk cId="0" sldId="259"/>
            <ac:spMk id="2" creationId="{E7C6D82C-8E78-4D0B-98B8-688F16B9A7EC}"/>
          </ac:spMkLst>
        </pc:spChg>
        <pc:spChg chg="mod">
          <ac:chgData name="nisreen ahmed" userId="c149698137be368b" providerId="Windows Live" clId="Web-{767F1F7E-6C86-4E06-B0C2-FA694B4E7802}" dt="2020-08-11T07:48:56.213" v="3017" actId="20577"/>
          <ac:spMkLst>
            <pc:docMk/>
            <pc:sldMk cId="0" sldId="259"/>
            <ac:spMk id="288" creationId="{00000000-0000-0000-0000-000000000000}"/>
          </ac:spMkLst>
        </pc:spChg>
        <pc:spChg chg="mod">
          <ac:chgData name="nisreen ahmed" userId="c149698137be368b" providerId="Windows Live" clId="Web-{767F1F7E-6C86-4E06-B0C2-FA694B4E7802}" dt="2020-08-11T07:48:30.822" v="3012" actId="20577"/>
          <ac:spMkLst>
            <pc:docMk/>
            <pc:sldMk cId="0" sldId="259"/>
            <ac:spMk id="290" creationId="{00000000-0000-0000-0000-000000000000}"/>
          </ac:spMkLst>
        </pc:spChg>
      </pc:sldChg>
      <pc:sldChg chg="addSp delSp modSp">
        <pc:chgData name="nisreen ahmed" userId="c149698137be368b" providerId="Windows Live" clId="Web-{767F1F7E-6C86-4E06-B0C2-FA694B4E7802}" dt="2020-08-11T07:52:58.261" v="3172" actId="1076"/>
        <pc:sldMkLst>
          <pc:docMk/>
          <pc:sldMk cId="0" sldId="261"/>
        </pc:sldMkLst>
        <pc:spChg chg="mod">
          <ac:chgData name="nisreen ahmed" userId="c149698137be368b" providerId="Windows Live" clId="Web-{767F1F7E-6C86-4E06-B0C2-FA694B4E7802}" dt="2020-08-11T07:52:58.261" v="3172" actId="1076"/>
          <ac:spMkLst>
            <pc:docMk/>
            <pc:sldMk cId="0" sldId="261"/>
            <ac:spMk id="309" creationId="{00000000-0000-0000-0000-000000000000}"/>
          </ac:spMkLst>
        </pc:spChg>
        <pc:picChg chg="add mod">
          <ac:chgData name="nisreen ahmed" userId="c149698137be368b" providerId="Windows Live" clId="Web-{767F1F7E-6C86-4E06-B0C2-FA694B4E7802}" dt="2020-08-11T07:51:43.573" v="3120" actId="14100"/>
          <ac:picMkLst>
            <pc:docMk/>
            <pc:sldMk cId="0" sldId="261"/>
            <ac:picMk id="2" creationId="{2DF1AC11-D0DD-4BE0-9B67-3CBCC1858F79}"/>
          </ac:picMkLst>
        </pc:picChg>
        <pc:picChg chg="del">
          <ac:chgData name="nisreen ahmed" userId="c149698137be368b" providerId="Windows Live" clId="Web-{767F1F7E-6C86-4E06-B0C2-FA694B4E7802}" dt="2020-08-11T07:21:38.280" v="2705"/>
          <ac:picMkLst>
            <pc:docMk/>
            <pc:sldMk cId="0" sldId="261"/>
            <ac:picMk id="4" creationId="{CABD55AD-043F-420A-8CEE-F734578FECC8}"/>
          </ac:picMkLst>
        </pc:picChg>
      </pc:sldChg>
      <pc:sldChg chg="modSp">
        <pc:chgData name="nisreen ahmed" userId="c149698137be368b" providerId="Windows Live" clId="Web-{767F1F7E-6C86-4E06-B0C2-FA694B4E7802}" dt="2020-08-11T08:02:19.030" v="3600"/>
        <pc:sldMkLst>
          <pc:docMk/>
          <pc:sldMk cId="0" sldId="262"/>
        </pc:sldMkLst>
        <pc:graphicFrameChg chg="mod modGraphic">
          <ac:chgData name="nisreen ahmed" userId="c149698137be368b" providerId="Windows Live" clId="Web-{767F1F7E-6C86-4E06-B0C2-FA694B4E7802}" dt="2020-08-11T08:02:19.030" v="3600"/>
          <ac:graphicFrameMkLst>
            <pc:docMk/>
            <pc:sldMk cId="0" sldId="262"/>
            <ac:graphicFrameMk id="316" creationId="{00000000-0000-0000-0000-000000000000}"/>
          </ac:graphicFrameMkLst>
        </pc:graphicFrameChg>
      </pc:sldChg>
      <pc:sldChg chg="addSp delSp modSp">
        <pc:chgData name="nisreen ahmed" userId="c149698137be368b" providerId="Windows Live" clId="Web-{767F1F7E-6C86-4E06-B0C2-FA694B4E7802}" dt="2020-08-11T07:54:58.918" v="3334" actId="20577"/>
        <pc:sldMkLst>
          <pc:docMk/>
          <pc:sldMk cId="3279703584" sldId="263"/>
        </pc:sldMkLst>
        <pc:spChg chg="mod">
          <ac:chgData name="nisreen ahmed" userId="c149698137be368b" providerId="Windows Live" clId="Web-{767F1F7E-6C86-4E06-B0C2-FA694B4E7802}" dt="2020-08-11T07:24:09.031" v="2708" actId="1076"/>
          <ac:spMkLst>
            <pc:docMk/>
            <pc:sldMk cId="3279703584" sldId="263"/>
            <ac:spMk id="6" creationId="{9FBDB695-5214-4272-9412-572D6E2BE120}"/>
          </ac:spMkLst>
        </pc:spChg>
        <pc:spChg chg="mod">
          <ac:chgData name="nisreen ahmed" userId="c149698137be368b" providerId="Windows Live" clId="Web-{767F1F7E-6C86-4E06-B0C2-FA694B4E7802}" dt="2020-08-11T07:54:58.918" v="3334" actId="20577"/>
          <ac:spMkLst>
            <pc:docMk/>
            <pc:sldMk cId="3279703584" sldId="263"/>
            <ac:spMk id="8" creationId="{969D2FD1-4279-4CA7-ABF6-2DA2AEA10465}"/>
          </ac:spMkLst>
        </pc:spChg>
        <pc:picChg chg="add mod">
          <ac:chgData name="nisreen ahmed" userId="c149698137be368b" providerId="Windows Live" clId="Web-{767F1F7E-6C86-4E06-B0C2-FA694B4E7802}" dt="2020-08-11T07:53:22.121" v="3178" actId="14100"/>
          <ac:picMkLst>
            <pc:docMk/>
            <pc:sldMk cId="3279703584" sldId="263"/>
            <ac:picMk id="4" creationId="{9175409E-328A-4638-A7FE-AAA53A7BBFD0}"/>
          </ac:picMkLst>
        </pc:picChg>
        <pc:picChg chg="del">
          <ac:chgData name="nisreen ahmed" userId="c149698137be368b" providerId="Windows Live" clId="Web-{767F1F7E-6C86-4E06-B0C2-FA694B4E7802}" dt="2020-08-11T07:23:48.531" v="2707"/>
          <ac:picMkLst>
            <pc:docMk/>
            <pc:sldMk cId="3279703584" sldId="263"/>
            <ac:picMk id="7" creationId="{75EFDA11-FDB0-4176-B00B-6CB92EB32F0B}"/>
          </ac:picMkLst>
        </pc:picChg>
      </pc:sldChg>
      <pc:sldChg chg="addSp delSp modSp">
        <pc:chgData name="nisreen ahmed" userId="c149698137be368b" providerId="Windows Live" clId="Web-{767F1F7E-6C86-4E06-B0C2-FA694B4E7802}" dt="2020-08-11T07:51:18.933" v="3115" actId="20577"/>
        <pc:sldMkLst>
          <pc:docMk/>
          <pc:sldMk cId="2053140081" sldId="264"/>
        </pc:sldMkLst>
        <pc:spChg chg="mod">
          <ac:chgData name="nisreen ahmed" userId="c149698137be368b" providerId="Windows Live" clId="Web-{767F1F7E-6C86-4E06-B0C2-FA694B4E7802}" dt="2020-08-11T07:51:18.933" v="3115" actId="20577"/>
          <ac:spMkLst>
            <pc:docMk/>
            <pc:sldMk cId="2053140081" sldId="264"/>
            <ac:spMk id="6" creationId="{25D01498-D7FC-43BB-85A6-5670A23E63E7}"/>
          </ac:spMkLst>
        </pc:spChg>
        <pc:picChg chg="del">
          <ac:chgData name="nisreen ahmed" userId="c149698137be368b" providerId="Windows Live" clId="Web-{767F1F7E-6C86-4E06-B0C2-FA694B4E7802}" dt="2020-08-11T07:20:49.843" v="2703"/>
          <ac:picMkLst>
            <pc:docMk/>
            <pc:sldMk cId="2053140081" sldId="264"/>
            <ac:picMk id="5" creationId="{860596D1-19F8-42EF-AB01-17AB4335A01C}"/>
          </ac:picMkLst>
        </pc:picChg>
        <pc:picChg chg="add mod">
          <ac:chgData name="nisreen ahmed" userId="c149698137be368b" providerId="Windows Live" clId="Web-{767F1F7E-6C86-4E06-B0C2-FA694B4E7802}" dt="2020-08-11T07:49:25.291" v="3024" actId="14100"/>
          <ac:picMkLst>
            <pc:docMk/>
            <pc:sldMk cId="2053140081" sldId="264"/>
            <ac:picMk id="8" creationId="{ACE90445-2FE0-4D34-A2D4-6C4A2A591126}"/>
          </ac:picMkLst>
        </pc:picChg>
      </pc:sldChg>
    </pc:docChg>
  </pc:docChgLst>
  <pc:docChgLst>
    <pc:chgData name="nisreen ahmed" userId="c149698137be368b" providerId="Windows Live" clId="Web-{1B4E1B24-5085-49E7-B856-BEC20B9F3741}"/>
    <pc:docChg chg="modSld">
      <pc:chgData name="nisreen ahmed" userId="c149698137be368b" providerId="Windows Live" clId="Web-{1B4E1B24-5085-49E7-B856-BEC20B9F3741}" dt="2020-08-12T08:06:48.858" v="2904"/>
      <pc:docMkLst>
        <pc:docMk/>
      </pc:docMkLst>
      <pc:sldChg chg="modSp">
        <pc:chgData name="nisreen ahmed" userId="c149698137be368b" providerId="Windows Live" clId="Web-{1B4E1B24-5085-49E7-B856-BEC20B9F3741}" dt="2020-08-11T16:51:42.838" v="42" actId="20577"/>
        <pc:sldMkLst>
          <pc:docMk/>
          <pc:sldMk cId="0" sldId="256"/>
        </pc:sldMkLst>
        <pc:spChg chg="mod">
          <ac:chgData name="nisreen ahmed" userId="c149698137be368b" providerId="Windows Live" clId="Web-{1B4E1B24-5085-49E7-B856-BEC20B9F3741}" dt="2020-08-11T16:51:42.838" v="42" actId="20577"/>
          <ac:spMkLst>
            <pc:docMk/>
            <pc:sldMk cId="0" sldId="256"/>
            <ac:spMk id="259" creationId="{00000000-0000-0000-0000-000000000000}"/>
          </ac:spMkLst>
        </pc:spChg>
      </pc:sldChg>
      <pc:sldChg chg="addSp delSp modSp">
        <pc:chgData name="nisreen ahmed" userId="c149698137be368b" providerId="Windows Live" clId="Web-{1B4E1B24-5085-49E7-B856-BEC20B9F3741}" dt="2020-08-12T07:11:08.034" v="1721" actId="14100"/>
        <pc:sldMkLst>
          <pc:docMk/>
          <pc:sldMk cId="0" sldId="257"/>
        </pc:sldMkLst>
        <pc:spChg chg="mod">
          <ac:chgData name="nisreen ahmed" userId="c149698137be368b" providerId="Windows Live" clId="Web-{1B4E1B24-5085-49E7-B856-BEC20B9F3741}" dt="2020-08-12T06:07:30.628" v="1060" actId="20577"/>
          <ac:spMkLst>
            <pc:docMk/>
            <pc:sldMk cId="0" sldId="257"/>
            <ac:spMk id="267" creationId="{00000000-0000-0000-0000-000000000000}"/>
          </ac:spMkLst>
        </pc:spChg>
        <pc:graphicFrameChg chg="mod modGraphic">
          <ac:chgData name="nisreen ahmed" userId="c149698137be368b" providerId="Windows Live" clId="Web-{1B4E1B24-5085-49E7-B856-BEC20B9F3741}" dt="2020-08-12T06:45:26.818" v="1682"/>
          <ac:graphicFrameMkLst>
            <pc:docMk/>
            <pc:sldMk cId="0" sldId="257"/>
            <ac:graphicFrameMk id="266" creationId="{00000000-0000-0000-0000-000000000000}"/>
          </ac:graphicFrameMkLst>
        </pc:graphicFrameChg>
        <pc:picChg chg="add del mod">
          <ac:chgData name="nisreen ahmed" userId="c149698137be368b" providerId="Windows Live" clId="Web-{1B4E1B24-5085-49E7-B856-BEC20B9F3741}" dt="2020-08-12T06:52:37.384" v="1688"/>
          <ac:picMkLst>
            <pc:docMk/>
            <pc:sldMk cId="0" sldId="257"/>
            <ac:picMk id="2" creationId="{5B00BADF-0287-4015-B231-EDD733CAB248}"/>
          </ac:picMkLst>
        </pc:picChg>
        <pc:picChg chg="add mod">
          <ac:chgData name="nisreen ahmed" userId="c149698137be368b" providerId="Windows Live" clId="Web-{1B4E1B24-5085-49E7-B856-BEC20B9F3741}" dt="2020-08-12T07:11:08.034" v="1721" actId="14100"/>
          <ac:picMkLst>
            <pc:docMk/>
            <pc:sldMk cId="0" sldId="257"/>
            <ac:picMk id="3" creationId="{34F3D702-2A71-4FB5-8EFF-86A57BCBC6B2}"/>
          </ac:picMkLst>
        </pc:picChg>
        <pc:picChg chg="del">
          <ac:chgData name="nisreen ahmed" userId="c149698137be368b" providerId="Windows Live" clId="Web-{1B4E1B24-5085-49E7-B856-BEC20B9F3741}" dt="2020-08-12T06:53:48.635" v="1695"/>
          <ac:picMkLst>
            <pc:docMk/>
            <pc:sldMk cId="0" sldId="257"/>
            <ac:picMk id="4" creationId="{5635D4DC-DE34-46D0-956D-E6CBCA280E9A}"/>
          </ac:picMkLst>
        </pc:picChg>
        <pc:picChg chg="add mod">
          <ac:chgData name="nisreen ahmed" userId="c149698137be368b" providerId="Windows Live" clId="Web-{1B4E1B24-5085-49E7-B856-BEC20B9F3741}" dt="2020-08-12T06:54:09.385" v="1700" actId="1076"/>
          <ac:picMkLst>
            <pc:docMk/>
            <pc:sldMk cId="0" sldId="257"/>
            <ac:picMk id="5" creationId="{C032D39F-5B40-4F09-BB66-6F154C31E12F}"/>
          </ac:picMkLst>
        </pc:picChg>
        <pc:picChg chg="add mod">
          <ac:chgData name="nisreen ahmed" userId="c149698137be368b" providerId="Windows Live" clId="Web-{1B4E1B24-5085-49E7-B856-BEC20B9F3741}" dt="2020-08-12T07:10:59.096" v="1719" actId="1076"/>
          <ac:picMkLst>
            <pc:docMk/>
            <pc:sldMk cId="0" sldId="257"/>
            <ac:picMk id="6" creationId="{61E80E78-2DF8-4ED4-9B98-342E71049299}"/>
          </ac:picMkLst>
        </pc:picChg>
        <pc:picChg chg="del">
          <ac:chgData name="nisreen ahmed" userId="c149698137be368b" providerId="Windows Live" clId="Web-{1B4E1B24-5085-49E7-B856-BEC20B9F3741}" dt="2020-08-12T06:52:38.228" v="1689"/>
          <ac:picMkLst>
            <pc:docMk/>
            <pc:sldMk cId="0" sldId="257"/>
            <ac:picMk id="7" creationId="{58D7CFED-5953-4850-90A6-E38AA97BD04D}"/>
          </ac:picMkLst>
        </pc:picChg>
        <pc:picChg chg="del mod">
          <ac:chgData name="nisreen ahmed" userId="c149698137be368b" providerId="Windows Live" clId="Web-{1B4E1B24-5085-49E7-B856-BEC20B9F3741}" dt="2020-08-12T07:00:43.076" v="1703"/>
          <ac:picMkLst>
            <pc:docMk/>
            <pc:sldMk cId="0" sldId="257"/>
            <ac:picMk id="8" creationId="{D7C1A89E-6933-4DF8-B95E-968E37A1D4F3}"/>
          </ac:picMkLst>
        </pc:picChg>
        <pc:picChg chg="del mod">
          <ac:chgData name="nisreen ahmed" userId="c149698137be368b" providerId="Windows Live" clId="Web-{1B4E1B24-5085-49E7-B856-BEC20B9F3741}" dt="2020-08-12T07:01:31.561" v="1713"/>
          <ac:picMkLst>
            <pc:docMk/>
            <pc:sldMk cId="0" sldId="257"/>
            <ac:picMk id="9" creationId="{9924953F-7B77-42BD-86B5-C71DAEA7955C}"/>
          </ac:picMkLst>
        </pc:picChg>
        <pc:picChg chg="add mod">
          <ac:chgData name="nisreen ahmed" userId="c149698137be368b" providerId="Windows Live" clId="Web-{1B4E1B24-5085-49E7-B856-BEC20B9F3741}" dt="2020-08-12T07:10:54.206" v="1718" actId="14100"/>
          <ac:picMkLst>
            <pc:docMk/>
            <pc:sldMk cId="0" sldId="257"/>
            <ac:picMk id="10" creationId="{178FB22C-A4FD-4A7D-BF3B-A49863E789BA}"/>
          </ac:picMkLst>
        </pc:picChg>
      </pc:sldChg>
      <pc:sldChg chg="modSp">
        <pc:chgData name="nisreen ahmed" userId="c149698137be368b" providerId="Windows Live" clId="Web-{1B4E1B24-5085-49E7-B856-BEC20B9F3741}" dt="2020-08-12T07:13:16.316" v="1929"/>
        <pc:sldMkLst>
          <pc:docMk/>
          <pc:sldMk cId="0" sldId="258"/>
        </pc:sldMkLst>
        <pc:graphicFrameChg chg="mod modGraphic">
          <ac:chgData name="nisreen ahmed" userId="c149698137be368b" providerId="Windows Live" clId="Web-{1B4E1B24-5085-49E7-B856-BEC20B9F3741}" dt="2020-08-12T07:13:16.316" v="1929"/>
          <ac:graphicFrameMkLst>
            <pc:docMk/>
            <pc:sldMk cId="0" sldId="258"/>
            <ac:graphicFrameMk id="280" creationId="{00000000-0000-0000-0000-000000000000}"/>
          </ac:graphicFrameMkLst>
        </pc:graphicFrameChg>
      </pc:sldChg>
      <pc:sldChg chg="modSp">
        <pc:chgData name="nisreen ahmed" userId="c149698137be368b" providerId="Windows Live" clId="Web-{1B4E1B24-5085-49E7-B856-BEC20B9F3741}" dt="2020-08-12T07:20:11.648" v="1936" actId="20577"/>
        <pc:sldMkLst>
          <pc:docMk/>
          <pc:sldMk cId="0" sldId="259"/>
        </pc:sldMkLst>
        <pc:spChg chg="mod">
          <ac:chgData name="nisreen ahmed" userId="c149698137be368b" providerId="Windows Live" clId="Web-{1B4E1B24-5085-49E7-B856-BEC20B9F3741}" dt="2020-08-12T07:20:11.648" v="1936" actId="20577"/>
          <ac:spMkLst>
            <pc:docMk/>
            <pc:sldMk cId="0" sldId="259"/>
            <ac:spMk id="2" creationId="{E7C6D82C-8E78-4D0B-98B8-688F16B9A7EC}"/>
          </ac:spMkLst>
        </pc:spChg>
        <pc:spChg chg="mod">
          <ac:chgData name="nisreen ahmed" userId="c149698137be368b" providerId="Windows Live" clId="Web-{1B4E1B24-5085-49E7-B856-BEC20B9F3741}" dt="2020-08-12T07:20:02.241" v="1934" actId="20577"/>
          <ac:spMkLst>
            <pc:docMk/>
            <pc:sldMk cId="0" sldId="259"/>
            <ac:spMk id="290" creationId="{00000000-0000-0000-0000-000000000000}"/>
          </ac:spMkLst>
        </pc:spChg>
      </pc:sldChg>
      <pc:sldChg chg="addSp delSp modSp">
        <pc:chgData name="nisreen ahmed" userId="c149698137be368b" providerId="Windows Live" clId="Web-{1B4E1B24-5085-49E7-B856-BEC20B9F3741}" dt="2020-08-12T07:48:20.302" v="2462" actId="20577"/>
        <pc:sldMkLst>
          <pc:docMk/>
          <pc:sldMk cId="0" sldId="261"/>
        </pc:sldMkLst>
        <pc:spChg chg="mod">
          <ac:chgData name="nisreen ahmed" userId="c149698137be368b" providerId="Windows Live" clId="Web-{1B4E1B24-5085-49E7-B856-BEC20B9F3741}" dt="2020-08-12T07:48:20.302" v="2462" actId="20577"/>
          <ac:spMkLst>
            <pc:docMk/>
            <pc:sldMk cId="0" sldId="261"/>
            <ac:spMk id="309" creationId="{00000000-0000-0000-0000-000000000000}"/>
          </ac:spMkLst>
        </pc:spChg>
        <pc:picChg chg="del">
          <ac:chgData name="nisreen ahmed" userId="c149698137be368b" providerId="Windows Live" clId="Web-{1B4E1B24-5085-49E7-B856-BEC20B9F3741}" dt="2020-08-12T07:47:07.598" v="2414"/>
          <ac:picMkLst>
            <pc:docMk/>
            <pc:sldMk cId="0" sldId="261"/>
            <ac:picMk id="2" creationId="{2DF1AC11-D0DD-4BE0-9B67-3CBCC1858F79}"/>
          </ac:picMkLst>
        </pc:picChg>
        <pc:picChg chg="add mod">
          <ac:chgData name="nisreen ahmed" userId="c149698137be368b" providerId="Windows Live" clId="Web-{1B4E1B24-5085-49E7-B856-BEC20B9F3741}" dt="2020-08-12T07:47:34.052" v="2420" actId="14100"/>
          <ac:picMkLst>
            <pc:docMk/>
            <pc:sldMk cId="0" sldId="261"/>
            <ac:picMk id="4" creationId="{3FEEFEDB-2CF3-413D-BC78-579084FC1DE5}"/>
          </ac:picMkLst>
        </pc:picChg>
      </pc:sldChg>
      <pc:sldChg chg="modSp">
        <pc:chgData name="nisreen ahmed" userId="c149698137be368b" providerId="Windows Live" clId="Web-{1B4E1B24-5085-49E7-B856-BEC20B9F3741}" dt="2020-08-12T08:06:48.858" v="2904"/>
        <pc:sldMkLst>
          <pc:docMk/>
          <pc:sldMk cId="0" sldId="262"/>
        </pc:sldMkLst>
        <pc:graphicFrameChg chg="mod modGraphic">
          <ac:chgData name="nisreen ahmed" userId="c149698137be368b" providerId="Windows Live" clId="Web-{1B4E1B24-5085-49E7-B856-BEC20B9F3741}" dt="2020-08-12T08:06:48.858" v="2904"/>
          <ac:graphicFrameMkLst>
            <pc:docMk/>
            <pc:sldMk cId="0" sldId="262"/>
            <ac:graphicFrameMk id="316" creationId="{00000000-0000-0000-0000-000000000000}"/>
          </ac:graphicFrameMkLst>
        </pc:graphicFrameChg>
      </pc:sldChg>
      <pc:sldChg chg="addSp delSp modSp">
        <pc:chgData name="nisreen ahmed" userId="c149698137be368b" providerId="Windows Live" clId="Web-{1B4E1B24-5085-49E7-B856-BEC20B9F3741}" dt="2020-08-12T07:53:50.258" v="2522" actId="14100"/>
        <pc:sldMkLst>
          <pc:docMk/>
          <pc:sldMk cId="3279703584" sldId="263"/>
        </pc:sldMkLst>
        <pc:spChg chg="mod">
          <ac:chgData name="nisreen ahmed" userId="c149698137be368b" providerId="Windows Live" clId="Web-{1B4E1B24-5085-49E7-B856-BEC20B9F3741}" dt="2020-08-12T07:53:50.258" v="2522" actId="14100"/>
          <ac:spMkLst>
            <pc:docMk/>
            <pc:sldMk cId="3279703584" sldId="263"/>
            <ac:spMk id="5" creationId="{718331B2-B4C3-45A7-B4C6-BBB684633606}"/>
          </ac:spMkLst>
        </pc:spChg>
        <pc:spChg chg="mod">
          <ac:chgData name="nisreen ahmed" userId="c149698137be368b" providerId="Windows Live" clId="Web-{1B4E1B24-5085-49E7-B856-BEC20B9F3741}" dt="2020-08-12T07:53:41.976" v="2521" actId="14100"/>
          <ac:spMkLst>
            <pc:docMk/>
            <pc:sldMk cId="3279703584" sldId="263"/>
            <ac:spMk id="8" creationId="{969D2FD1-4279-4CA7-ABF6-2DA2AEA10465}"/>
          </ac:spMkLst>
        </pc:spChg>
        <pc:picChg chg="del">
          <ac:chgData name="nisreen ahmed" userId="c149698137be368b" providerId="Windows Live" clId="Web-{1B4E1B24-5085-49E7-B856-BEC20B9F3741}" dt="2020-08-12T07:52:43.820" v="2463"/>
          <ac:picMkLst>
            <pc:docMk/>
            <pc:sldMk cId="3279703584" sldId="263"/>
            <ac:picMk id="4" creationId="{9175409E-328A-4638-A7FE-AAA53A7BBFD0}"/>
          </ac:picMkLst>
        </pc:picChg>
        <pc:picChg chg="add mod">
          <ac:chgData name="nisreen ahmed" userId="c149698137be368b" providerId="Windows Live" clId="Web-{1B4E1B24-5085-49E7-B856-BEC20B9F3741}" dt="2020-08-12T07:53:04.742" v="2469" actId="14100"/>
          <ac:picMkLst>
            <pc:docMk/>
            <pc:sldMk cId="3279703584" sldId="263"/>
            <ac:picMk id="7" creationId="{293242EF-A281-45F9-A8F7-2D0EF00F519F}"/>
          </ac:picMkLst>
        </pc:picChg>
      </pc:sldChg>
      <pc:sldChg chg="addSp delSp modSp">
        <pc:chgData name="nisreen ahmed" userId="c149698137be368b" providerId="Windows Live" clId="Web-{1B4E1B24-5085-49E7-B856-BEC20B9F3741}" dt="2020-08-12T07:32:56.310" v="2413" actId="20577"/>
        <pc:sldMkLst>
          <pc:docMk/>
          <pc:sldMk cId="2053140081" sldId="264"/>
        </pc:sldMkLst>
        <pc:spChg chg="del">
          <ac:chgData name="nisreen ahmed" userId="c149698137be368b" providerId="Windows Live" clId="Web-{1B4E1B24-5085-49E7-B856-BEC20B9F3741}" dt="2020-08-12T07:30:33.965" v="2328"/>
          <ac:spMkLst>
            <pc:docMk/>
            <pc:sldMk cId="2053140081" sldId="264"/>
            <ac:spMk id="4" creationId="{4B4A0AD3-135E-477E-9EBC-55C0E2152ECD}"/>
          </ac:spMkLst>
        </pc:spChg>
        <pc:spChg chg="mod">
          <ac:chgData name="nisreen ahmed" userId="c149698137be368b" providerId="Windows Live" clId="Web-{1B4E1B24-5085-49E7-B856-BEC20B9F3741}" dt="2020-08-12T07:32:56.310" v="2413" actId="20577"/>
          <ac:spMkLst>
            <pc:docMk/>
            <pc:sldMk cId="2053140081" sldId="264"/>
            <ac:spMk id="6" creationId="{25D01498-D7FC-43BB-85A6-5670A23E63E7}"/>
          </ac:spMkLst>
        </pc:spChg>
        <pc:picChg chg="add mod">
          <ac:chgData name="nisreen ahmed" userId="c149698137be368b" providerId="Windows Live" clId="Web-{1B4E1B24-5085-49E7-B856-BEC20B9F3741}" dt="2020-08-12T07:31:00.372" v="2335" actId="14100"/>
          <ac:picMkLst>
            <pc:docMk/>
            <pc:sldMk cId="2053140081" sldId="264"/>
            <ac:picMk id="5" creationId="{93D41047-33B1-4EEF-93F3-679BFE6E8006}"/>
          </ac:picMkLst>
        </pc:picChg>
        <pc:picChg chg="del">
          <ac:chgData name="nisreen ahmed" userId="c149698137be368b" providerId="Windows Live" clId="Web-{1B4E1B24-5085-49E7-B856-BEC20B9F3741}" dt="2020-08-12T07:30:24.965" v="2327"/>
          <ac:picMkLst>
            <pc:docMk/>
            <pc:sldMk cId="2053140081" sldId="264"/>
            <ac:picMk id="8" creationId="{ACE90445-2FE0-4D34-A2D4-6C4A2A59112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" name="Google Shape;51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3" name="Google Shape;26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ar-AE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7" name="Google Shape;27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ar-AE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2" name="Google Shape;31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ar-AE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85" name="Google Shape;28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Image">
  <p:cSld name="Title Slide with Image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oogle Shape;61;p2"/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62" name="Google Shape;62;p2"/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/>
              <a:ahLst/>
              <a:cxnLst/>
              <a:rect l="l" t="t" r="r" b="b"/>
              <a:pathLst>
                <a:path w="6057900" h="2717800" extrusionOk="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rgbClr val="ED7D31">
                    <a:alpha val="4705"/>
                  </a:srgbClr>
                </a:gs>
                <a:gs pos="100000">
                  <a:srgbClr val="5B9BD5">
                    <a:alpha val="4000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/>
              <a:ahLst/>
              <a:cxnLst/>
              <a:rect l="l" t="t" r="r" b="b"/>
              <a:pathLst>
                <a:path w="1130300" h="1181100" extrusionOk="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0">
                  <a:srgbClr val="A5A5A5">
                    <a:alpha val="4705"/>
                  </a:srgbClr>
                </a:gs>
                <a:gs pos="100000">
                  <a:srgbClr val="A5A5A5">
                    <a:alpha val="20000"/>
                  </a:srgbClr>
                </a:gs>
              </a:gsLst>
              <a:lin ang="743997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/>
              <a:ahLst/>
              <a:cxnLst/>
              <a:rect l="l" t="t" r="r" b="b"/>
              <a:pathLst>
                <a:path w="2692400" h="762000" extrusionOk="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0">
                  <a:srgbClr val="44546A">
                    <a:alpha val="4705"/>
                  </a:srgbClr>
                </a:gs>
                <a:gs pos="100000">
                  <a:srgbClr val="44546A">
                    <a:alpha val="20000"/>
                  </a:srgbClr>
                </a:gs>
              </a:gsLst>
              <a:lin ang="983986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/>
              <a:ahLst/>
              <a:cxnLst/>
              <a:rect l="l" t="t" r="r" b="b"/>
              <a:pathLst>
                <a:path w="1282700" h="1231900" extrusionOk="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0">
                  <a:srgbClr val="E7E6E6">
                    <a:alpha val="4705"/>
                  </a:srgbClr>
                </a:gs>
                <a:gs pos="100000">
                  <a:srgbClr val="E7E6E6">
                    <a:alpha val="20000"/>
                  </a:srgbClr>
                </a:gs>
              </a:gsLst>
              <a:lin ang="3120099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/>
              <a:ahLst/>
              <a:cxnLst/>
              <a:rect l="l" t="t" r="r" b="b"/>
              <a:pathLst>
                <a:path w="2349500" h="1943100" extrusionOk="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rgbClr val="A5A5A5">
                    <a:alpha val="40000"/>
                  </a:srgbClr>
                </a:gs>
                <a:gs pos="100000">
                  <a:srgbClr val="A5A5A5">
                    <a:alpha val="4705"/>
                  </a:srgbClr>
                </a:gs>
              </a:gsLst>
              <a:lin ang="5940083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/>
              <a:ahLst/>
              <a:cxnLst/>
              <a:rect l="l" t="t" r="r" b="b"/>
              <a:pathLst>
                <a:path w="4927600" h="1193800" extrusionOk="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0">
                  <a:srgbClr val="44546A">
                    <a:alpha val="4705"/>
                  </a:srgbClr>
                </a:gs>
                <a:gs pos="100000">
                  <a:srgbClr val="44546A">
                    <a:alpha val="40000"/>
                  </a:srgbClr>
                </a:gs>
              </a:gsLst>
              <a:lin ang="90000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/>
              <a:ahLst/>
              <a:cxnLst/>
              <a:rect l="l" t="t" r="r" b="b"/>
              <a:pathLst>
                <a:path w="6605059" h="2459990" extrusionOk="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0">
                  <a:srgbClr val="4472C4">
                    <a:alpha val="4705"/>
                  </a:srgbClr>
                </a:gs>
                <a:gs pos="100000">
                  <a:srgbClr val="E7E6E6">
                    <a:alpha val="40000"/>
                  </a:srgbClr>
                </a:gs>
              </a:gsLst>
              <a:lin ang="54007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/>
              <a:ahLst/>
              <a:cxnLst/>
              <a:rect l="l" t="t" r="r" b="b"/>
              <a:pathLst>
                <a:path w="6629400" h="5981700" extrusionOk="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5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/>
              <a:ahLst/>
              <a:cxnLst/>
              <a:rect l="l" t="t" r="r" b="b"/>
              <a:pathLst>
                <a:path w="1676400" h="1549400" extrusionOk="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 rotWithShape="1">
              <a:blip r:embed="rId2">
                <a:alphaModFix/>
              </a:blip>
              <a:stretch>
                <a:fillRect l="8678" t="-98199" r="-65450" b="7639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/>
              <a:ahLst/>
              <a:cxnLst/>
              <a:rect l="l" t="t" r="r" b="b"/>
              <a:pathLst>
                <a:path w="2921000" h="1041400" extrusionOk="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l="-32060" t="15840" r="1068" b="-15840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/>
              <a:ahLst/>
              <a:cxnLst/>
              <a:rect l="l" t="t" r="r" b="b"/>
              <a:pathLst>
                <a:path w="1358900" h="1295400" extrusionOk="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l="-121211" t="11178" r="13008" b="-182357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/>
              <a:ahLst/>
              <a:cxnLst/>
              <a:rect l="l" t="t" r="r" b="b"/>
              <a:pathLst>
                <a:path w="4445000" h="1765300" extrusionOk="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90000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/>
              <a:ahLst/>
              <a:cxnLst/>
              <a:rect l="l" t="t" r="r" b="b"/>
              <a:pathLst>
                <a:path w="5473700" h="3289300" extrusionOk="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93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/>
              <a:ahLst/>
              <a:cxnLst/>
              <a:rect l="l" t="t" r="r" b="b"/>
              <a:pathLst>
                <a:path w="6286500" h="5397500" extrusionOk="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/>
              <a:ahLst/>
              <a:cxnLst/>
              <a:rect l="l" t="t" r="r" b="b"/>
              <a:pathLst>
                <a:path w="1727200" h="1714500" extrusionOk="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3"/>
                </a:gs>
              </a:gsLst>
              <a:lin ang="5940083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7" name="Google Shape;77;p2"/>
          <p:cNvSpPr txBox="1">
            <a:spLocks noGrp="1"/>
          </p:cNvSpPr>
          <p:nvPr>
            <p:ph type="subTitle" idx="1"/>
          </p:nvPr>
        </p:nvSpPr>
        <p:spPr>
          <a:xfrm rot="720033">
            <a:off x="8126344" y="5127883"/>
            <a:ext cx="3963520" cy="85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8" name="Google Shape;78;p2"/>
          <p:cNvSpPr>
            <a:spLocks noGrp="1"/>
          </p:cNvSpPr>
          <p:nvPr>
            <p:ph type="pic" idx="2"/>
          </p:nvPr>
        </p:nvSpPr>
        <p:spPr>
          <a:xfrm>
            <a:off x="90" y="1115082"/>
            <a:ext cx="6230700" cy="53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2"/>
          <p:cNvSpPr txBox="1">
            <a:spLocks noGrp="1"/>
          </p:cNvSpPr>
          <p:nvPr>
            <p:ph type="ctrTitle"/>
          </p:nvPr>
        </p:nvSpPr>
        <p:spPr>
          <a:xfrm rot="839958">
            <a:off x="7262512" y="2726126"/>
            <a:ext cx="4851393" cy="1826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Calibri"/>
              <a:buNone/>
              <a:defRPr sz="55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"/>
          <p:cNvSpPr txBox="1">
            <a:spLocks noGrp="1"/>
          </p:cNvSpPr>
          <p:nvPr>
            <p:ph type="body" idx="3"/>
          </p:nvPr>
        </p:nvSpPr>
        <p:spPr>
          <a:xfrm rot="720303">
            <a:off x="9571739" y="580737"/>
            <a:ext cx="1391841" cy="85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 b="1">
                <a:solidFill>
                  <a:schemeClr val="lt1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Google Shape;13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5" name="Google Shape;13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2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3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3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 with Caption">
  <p:cSld name="Video with Caption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oogle Shape;161;p16"/>
          <p:cNvGrpSpPr/>
          <p:nvPr/>
        </p:nvGrpSpPr>
        <p:grpSpPr>
          <a:xfrm>
            <a:off x="10962819" y="5678470"/>
            <a:ext cx="1234840" cy="1051238"/>
            <a:chOff x="5626893" y="3026568"/>
            <a:chExt cx="937260" cy="800760"/>
          </a:xfrm>
        </p:grpSpPr>
        <p:sp>
          <p:nvSpPr>
            <p:cNvPr id="162" name="Google Shape;162;p16"/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/>
              <a:ahLst/>
              <a:cxnLst/>
              <a:rect l="l" t="t" r="r" b="b"/>
              <a:pathLst>
                <a:path w="923925" h="590550" extrusionOk="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>
              <a:gsLst>
                <a:gs pos="0">
                  <a:srgbClr val="A5A5A5">
                    <a:alpha val="5882"/>
                  </a:srgbClr>
                </a:gs>
                <a:gs pos="3000">
                  <a:srgbClr val="A5A5A5">
                    <a:alpha val="5882"/>
                  </a:srgbClr>
                </a:gs>
                <a:gs pos="100000">
                  <a:srgbClr val="A5A5A5">
                    <a:alpha val="4980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16"/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/>
              <a:ahLst/>
              <a:cxnLst/>
              <a:rect l="l" t="t" r="r" b="b"/>
              <a:pathLst>
                <a:path w="933450" h="771525" extrusionOk="0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3000">
                  <a:schemeClr val="accent3"/>
                </a:gs>
                <a:gs pos="100000">
                  <a:schemeClr val="accent6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4" name="Google Shape;164;p16"/>
          <p:cNvSpPr txBox="1">
            <a:spLocks noGrp="1"/>
          </p:cNvSpPr>
          <p:nvPr>
            <p:ph type="title"/>
          </p:nvPr>
        </p:nvSpPr>
        <p:spPr>
          <a:xfrm>
            <a:off x="4111752" y="5382175"/>
            <a:ext cx="3968400" cy="8322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  <p:sp>
        <p:nvSpPr>
          <p:cNvPr id="167" name="Google Shape;167;p16"/>
          <p:cNvSpPr>
            <a:spLocks noGrp="1"/>
          </p:cNvSpPr>
          <p:nvPr>
            <p:ph type="media" idx="2"/>
          </p:nvPr>
        </p:nvSpPr>
        <p:spPr>
          <a:xfrm>
            <a:off x="1743456" y="1113044"/>
            <a:ext cx="8705100" cy="40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8" name="Google Shape;168;p16"/>
          <p:cNvSpPr/>
          <p:nvPr/>
        </p:nvSpPr>
        <p:spPr>
          <a:xfrm>
            <a:off x="-12729" y="3056551"/>
            <a:ext cx="1309592" cy="470436"/>
          </a:xfrm>
          <a:custGeom>
            <a:avLst/>
            <a:gdLst/>
            <a:ahLst/>
            <a:cxnLst/>
            <a:rect l="l" t="t" r="r" b="b"/>
            <a:pathLst>
              <a:path w="1309592" h="470436" extrusionOk="0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rgbClr val="44546A">
                  <a:alpha val="4705"/>
                </a:srgbClr>
              </a:gs>
              <a:gs pos="100000">
                <a:srgbClr val="000000">
                  <a:alpha val="20000"/>
                </a:srgbClr>
              </a:gs>
            </a:gsLst>
            <a:lin ang="983986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6"/>
          <p:cNvSpPr/>
          <p:nvPr/>
        </p:nvSpPr>
        <p:spPr>
          <a:xfrm>
            <a:off x="-12729" y="2995521"/>
            <a:ext cx="1525739" cy="737440"/>
          </a:xfrm>
          <a:custGeom>
            <a:avLst/>
            <a:gdLst/>
            <a:ahLst/>
            <a:cxnLst/>
            <a:rect l="l" t="t" r="r" b="b"/>
            <a:pathLst>
              <a:path w="1525739" h="737440" extrusionOk="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l="-173096" t="23848" r="3059" b="-74798"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70" name="Google Shape;170;p16"/>
          <p:cNvSpPr/>
          <p:nvPr/>
        </p:nvSpPr>
        <p:spPr>
          <a:xfrm>
            <a:off x="10792048" y="-12728"/>
            <a:ext cx="1398594" cy="1665598"/>
          </a:xfrm>
          <a:custGeom>
            <a:avLst/>
            <a:gdLst/>
            <a:ahLst/>
            <a:cxnLst/>
            <a:rect l="l" t="t" r="r" b="b"/>
            <a:pathLst>
              <a:path w="1398594" h="1665598" extrusionOk="0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rgbClr val="4472C4">
                  <a:alpha val="4705"/>
                </a:srgbClr>
              </a:gs>
              <a:gs pos="100000">
                <a:srgbClr val="E7E6E6">
                  <a:alpha val="20000"/>
                </a:srgbClr>
              </a:gs>
            </a:gsLst>
            <a:lin ang="3179916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6"/>
          <p:cNvSpPr/>
          <p:nvPr/>
        </p:nvSpPr>
        <p:spPr>
          <a:xfrm>
            <a:off x="10686456" y="-12728"/>
            <a:ext cx="1513024" cy="1983460"/>
          </a:xfrm>
          <a:custGeom>
            <a:avLst/>
            <a:gdLst/>
            <a:ahLst/>
            <a:cxnLst/>
            <a:rect l="l" t="t" r="r" b="b"/>
            <a:pathLst>
              <a:path w="1513024" h="1983460" extrusionOk="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l="10179" t="-69719" r="-101658" b="6369"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5" name="Google Shape;17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1" name="Google Shape;18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7" name="Google Shape;18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3" name="Google Shape;193;p2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4" name="Google Shape;19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2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00" name="Google Shape;200;p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1" name="Google Shape;201;p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02" name="Google Shape;202;p2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3" name="Google Shape;203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4" name="Google Shape;8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214" name="Google Shape;214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15" name="Google Shape;21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1" name="Google Shape;221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22" name="Google Shape;22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7" name="Google Shape;227;p25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8" name="Google Shape;22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0" name="Google Shape;23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6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3" name="Google Shape;233;p26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4" name="Google Shape;234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5" name="Google Shape;235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Layout 1">
  <p:cSld name="Text Layout 1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27"/>
          <p:cNvGrpSpPr/>
          <p:nvPr/>
        </p:nvGrpSpPr>
        <p:grpSpPr>
          <a:xfrm>
            <a:off x="10962819" y="5678470"/>
            <a:ext cx="1234840" cy="1051238"/>
            <a:chOff x="5626893" y="3026568"/>
            <a:chExt cx="937260" cy="800760"/>
          </a:xfrm>
        </p:grpSpPr>
        <p:sp>
          <p:nvSpPr>
            <p:cNvPr id="239" name="Google Shape;239;p27"/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/>
              <a:ahLst/>
              <a:cxnLst/>
              <a:rect l="l" t="t" r="r" b="b"/>
              <a:pathLst>
                <a:path w="923925" h="590550" extrusionOk="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>
              <a:gsLst>
                <a:gs pos="0">
                  <a:srgbClr val="A5A5A5">
                    <a:alpha val="5882"/>
                  </a:srgbClr>
                </a:gs>
                <a:gs pos="3000">
                  <a:srgbClr val="A5A5A5">
                    <a:alpha val="5882"/>
                  </a:srgbClr>
                </a:gs>
                <a:gs pos="100000">
                  <a:srgbClr val="A5A5A5">
                    <a:alpha val="4980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27"/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/>
              <a:ahLst/>
              <a:cxnLst/>
              <a:rect l="l" t="t" r="r" b="b"/>
              <a:pathLst>
                <a:path w="933450" h="771525" extrusionOk="0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3000">
                  <a:schemeClr val="accent3"/>
                </a:gs>
                <a:gs pos="100000">
                  <a:schemeClr val="accent6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1" name="Google Shape;241;p27"/>
          <p:cNvSpPr txBox="1">
            <a:spLocks noGrp="1"/>
          </p:cNvSpPr>
          <p:nvPr>
            <p:ph type="body" idx="1"/>
          </p:nvPr>
        </p:nvSpPr>
        <p:spPr>
          <a:xfrm>
            <a:off x="748030" y="2442380"/>
            <a:ext cx="3913500" cy="8046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72000" rIns="91425" bIns="72000" anchor="ctr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2" name="Google Shape;242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4" name="Google Shape;244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  <p:sp>
        <p:nvSpPr>
          <p:cNvPr id="245" name="Google Shape;245;p27"/>
          <p:cNvSpPr/>
          <p:nvPr/>
        </p:nvSpPr>
        <p:spPr>
          <a:xfrm>
            <a:off x="-24517" y="970945"/>
            <a:ext cx="4589931" cy="1237655"/>
          </a:xfrm>
          <a:custGeom>
            <a:avLst/>
            <a:gdLst/>
            <a:ahLst/>
            <a:cxnLst/>
            <a:rect l="l" t="t" r="r" b="b"/>
            <a:pathLst>
              <a:path w="3457575" h="942975" extrusionOk="0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>
            <a:gsLst>
              <a:gs pos="0">
                <a:srgbClr val="ED7D31">
                  <a:alpha val="9803"/>
                </a:srgbClr>
              </a:gs>
              <a:gs pos="88000">
                <a:srgbClr val="ED7D31">
                  <a:alpha val="49803"/>
                </a:srgbClr>
              </a:gs>
              <a:gs pos="100000">
                <a:srgbClr val="ED7D31">
                  <a:alpha val="49803"/>
                </a:srgbClr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27"/>
          <p:cNvSpPr/>
          <p:nvPr/>
        </p:nvSpPr>
        <p:spPr>
          <a:xfrm>
            <a:off x="-26126" y="587196"/>
            <a:ext cx="4885312" cy="1632656"/>
          </a:xfrm>
          <a:custGeom>
            <a:avLst/>
            <a:gdLst/>
            <a:ahLst/>
            <a:cxnLst/>
            <a:rect l="l" t="t" r="r" b="b"/>
            <a:pathLst>
              <a:path w="4885312" h="1632656" extrusionOk="0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9000">
                <a:schemeClr val="accent1"/>
              </a:gs>
              <a:gs pos="100000">
                <a:schemeClr val="accent2"/>
              </a:gs>
            </a:gsLst>
            <a:lin ang="35993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27"/>
          <p:cNvSpPr txBox="1">
            <a:spLocks noGrp="1"/>
          </p:cNvSpPr>
          <p:nvPr>
            <p:ph type="title"/>
          </p:nvPr>
        </p:nvSpPr>
        <p:spPr>
          <a:xfrm rot="-360115">
            <a:off x="846121" y="974817"/>
            <a:ext cx="3933562" cy="734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27"/>
          <p:cNvSpPr txBox="1">
            <a:spLocks noGrp="1"/>
          </p:cNvSpPr>
          <p:nvPr>
            <p:ph type="body" idx="2"/>
          </p:nvPr>
        </p:nvSpPr>
        <p:spPr>
          <a:xfrm>
            <a:off x="808990" y="3392622"/>
            <a:ext cx="3913200" cy="22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0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00"/>
              <a:buChar char="•"/>
              <a:defRPr sz="1600" b="0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249" name="Google Shape;249;p27"/>
          <p:cNvGrpSpPr/>
          <p:nvPr/>
        </p:nvGrpSpPr>
        <p:grpSpPr>
          <a:xfrm>
            <a:off x="5518024" y="-12700"/>
            <a:ext cx="6359713" cy="6455013"/>
            <a:chOff x="5518024" y="-12700"/>
            <a:chExt cx="6359713" cy="6455013"/>
          </a:xfrm>
        </p:grpSpPr>
        <p:sp>
          <p:nvSpPr>
            <p:cNvPr id="250" name="Google Shape;250;p27"/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/>
              <a:ahLst/>
              <a:cxnLst/>
              <a:rect l="l" t="t" r="r" b="b"/>
              <a:pathLst>
                <a:path w="2287209" h="5565543" extrusionOk="0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>
              <a:gsLst>
                <a:gs pos="0">
                  <a:srgbClr val="4472C4">
                    <a:alpha val="5882"/>
                  </a:srgbClr>
                </a:gs>
                <a:gs pos="3000">
                  <a:srgbClr val="4472C4">
                    <a:alpha val="5882"/>
                  </a:srgbClr>
                </a:gs>
                <a:gs pos="100000">
                  <a:srgbClr val="4472C4">
                    <a:alpha val="49803"/>
                  </a:srgbClr>
                </a:gs>
              </a:gsLst>
              <a:lin ang="587992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27"/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/>
              <a:ahLst/>
              <a:cxnLst/>
              <a:rect l="l" t="t" r="r" b="b"/>
              <a:pathLst>
                <a:path w="6340653" h="6455013" extrusionOk="0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3000">
                  <a:schemeClr val="accent5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27"/>
            <p:cNvSpPr/>
            <p:nvPr/>
          </p:nvSpPr>
          <p:spPr>
            <a:xfrm>
              <a:off x="5830609" y="-12700"/>
              <a:ext cx="5756143" cy="6150052"/>
            </a:xfrm>
            <a:custGeom>
              <a:avLst/>
              <a:gdLst/>
              <a:ahLst/>
              <a:cxnLst/>
              <a:rect l="l" t="t" r="r" b="b"/>
              <a:pathLst>
                <a:path w="5756143" h="6150052" extrusionOk="0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3" name="Google Shape;253;p27"/>
          <p:cNvSpPr>
            <a:spLocks noGrp="1"/>
          </p:cNvSpPr>
          <p:nvPr>
            <p:ph type="pic" idx="3"/>
          </p:nvPr>
        </p:nvSpPr>
        <p:spPr>
          <a:xfrm rot="719982">
            <a:off x="6384246" y="209531"/>
            <a:ext cx="4647760" cy="5472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9" name="Google Shape;10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27" name="Google Shape;12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28" name="Google Shape;12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2" name="Google Shape;152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3" name="Google Shape;153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4" name="Google Shape;154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5" name="Google Shape;155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google.com/store/apps/details?id=com.appsbergman.trafficforkid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play.google.com/store/apps/details?id=com.whisperarts.kids.journal.demo000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R1NEvdWmm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ww.youtube.com/watch?v=xoyEDrMDirA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Google Shape;258;p28" descr="Kids on Desk Looking at Notebook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 rot="20987259">
            <a:off x="800190" y="1732085"/>
            <a:ext cx="4615872" cy="4020490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p28"/>
          <p:cNvSpPr txBox="1">
            <a:spLocks noGrp="1"/>
          </p:cNvSpPr>
          <p:nvPr>
            <p:ph type="ctrTitle"/>
          </p:nvPr>
        </p:nvSpPr>
        <p:spPr>
          <a:xfrm rot="839958">
            <a:off x="7262512" y="2726126"/>
            <a:ext cx="4851393" cy="1826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 rtl="1">
              <a:buSzPts val="2800"/>
            </a:pPr>
            <a:r>
              <a:rPr lang="ar-AE" sz="2800" b="1" dirty="0">
                <a:solidFill>
                  <a:srgbClr val="000000"/>
                </a:solidFill>
                <a:latin typeface="Sakkal Majalla"/>
                <a:ea typeface="Arial"/>
                <a:cs typeface="Sakkal Majalla"/>
                <a:sym typeface="Arial"/>
              </a:rPr>
              <a:t>يقف عند وجود السيارات بمساعدة</a:t>
            </a:r>
            <a:endParaRPr lang="ar-AE" sz="2800" b="1" dirty="0">
              <a:solidFill>
                <a:srgbClr val="000000"/>
              </a:solidFill>
              <a:latin typeface="Sakkal Majalla"/>
              <a:ea typeface="Arial"/>
              <a:cs typeface="Sakkal Majall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" name="Google Shape;266;p29"/>
          <p:cNvGraphicFramePr/>
          <p:nvPr>
            <p:extLst>
              <p:ext uri="{D42A27DB-BD31-4B8C-83A1-F6EECF244321}">
                <p14:modId xmlns:p14="http://schemas.microsoft.com/office/powerpoint/2010/main" val="2201374702"/>
              </p:ext>
            </p:extLst>
          </p:nvPr>
        </p:nvGraphicFramePr>
        <p:xfrm>
          <a:off x="267286" y="224444"/>
          <a:ext cx="11793168" cy="6416500"/>
        </p:xfrm>
        <a:graphic>
          <a:graphicData uri="http://schemas.openxmlformats.org/drawingml/2006/table">
            <a:tbl>
              <a:tblPr firstRow="1" bandRow="1">
                <a:noFill/>
                <a:tableStyleId>{AB9CB821-1D49-4E90-B701-5AE90F67031E}</a:tableStyleId>
              </a:tblPr>
              <a:tblGrid>
                <a:gridCol w="4185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7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64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2500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 dirty="0" smtClean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المراجعة: 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أ. جمعه شعيب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الإعداد : سهاد الجزار 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0" i="0" u="none" strike="noStrike" noProof="0" dirty="0">
                          <a:latin typeface="Sakkal Majalla"/>
                          <a:cs typeface="Sakkal Majalla"/>
                        </a:rPr>
                        <a:t>يقف عند وجود السيارات </a:t>
                      </a:r>
                      <a:r>
                        <a:rPr lang="ar-AE" sz="1200" b="0" i="0" u="none" strike="noStrike" noProof="0" dirty="0" smtClean="0">
                          <a:latin typeface="Sakkal Majalla"/>
                          <a:cs typeface="Sakkal Majalla"/>
                        </a:rPr>
                        <a:t>بمساعدة</a:t>
                      </a:r>
                      <a:endParaRPr lang="en-US" sz="1200" b="0" i="0" u="none" strike="noStrike" noProof="0" dirty="0" smtClean="0">
                        <a:latin typeface="Sakkal Majalla"/>
                        <a:cs typeface="Sakkal Majalla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AE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4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365</a:t>
                      </a:r>
                      <a:r>
                        <a:rPr lang="ar-AE" sz="14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4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الهدف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0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الفئة العمرية: من 3 الى 4 تدخل مبكر 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مستوى الشدة: متوسطة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2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فئة الإعاقة : الاعاقة الذهنية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2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بيانات الهدف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8600">
                <a:tc gridSpan="3"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400" b="1" u="none" strike="noStrike" cap="none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درس</a:t>
                      </a:r>
                      <a:r>
                        <a:rPr lang="ar-AE" sz="1400" b="1" u="none" strike="noStrike" cap="none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 نادي الكاراتيه   </a:t>
                      </a:r>
                      <a:r>
                        <a:rPr lang="ar-AE" sz="14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:</a:t>
                      </a:r>
                      <a:endParaRPr lang="en-US" dirty="0"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يذهب حمد إلى نادي الكراتيه مع أخيه الأكبر كي يتعلم ويتمرن على أداء هذه اللعبة الرياضية , أثناء الإستراحة يطلب حمد من أخيه الذهاب للبقالة , يذهبا معا حيث تقع البقالة في الطرف الآخر من الشارع , عند قطع الشارع يقف الأخ الأكبر وحمد بجانبه يستمر في المشي , فيمسكه أخاه بقوة ويستوقفه ويقول له انتبه عند قطع الشارع فالسيارات هنا تمشي بسرعة , يمسك حمد بيد أخيه ويحضر أشياءه المحببة من البقالة , البطاطس والعصير , تنتهي الإستراحة ويعود الأخوان </a:t>
                      </a:r>
                      <a:r>
                        <a:rPr lang="ar-AE" sz="1200" b="1" u="none" strike="noStrike" cap="none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للتدريبات ,  ينتهي درس الكراتيه لهذا اليوم وقد تعلم حمد شيئا جديدا </a:t>
                      </a:r>
                      <a:endParaRPr lang="ar-AE" sz="1400" b="1" u="none" strike="noStrike" cap="none" dirty="0">
                        <a:solidFill>
                          <a:srgbClr val="FF0000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ar-AE"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ar-AE"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ar-AE"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ar-AE"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ar-AE"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ar-AE"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ar-AE"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ar-AE"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ar-AE"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ar-AE"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ar-AE"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ar-AE"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ar-AE"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ar-AE"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ar-AE"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ar-AE"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4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الأنشطة الصفية: </a:t>
                      </a:r>
                      <a:endParaRPr lang="ar-AE"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تقوم </a:t>
                      </a:r>
                      <a:r>
                        <a:rPr lang="ar-AE" sz="1200" b="1" u="none" strike="noStrike" cap="none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المعلمة بعمل نشاط على مستوى سيارات الألعاب الصغيرة ومجسمات لأشخاص يتضمن تعليم الطلاب</a:t>
                      </a: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المبادئ الأساسية لقطع الشارع وخطر الإقتراب من السيارات المتحركة</a:t>
                      </a:r>
                      <a:endParaRPr lang="ar-AE"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AE" sz="1200" b="1" u="none" strike="noStrike" cap="none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تقوم المعلمة</a:t>
                      </a: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r>
                        <a:rPr lang="ar-AE" sz="1200" b="1" i="0" u="none" strike="noStrike" cap="none" noProof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</a:rPr>
                        <a:t> بعمل نشاط للعبة داخل قاعة الصف أو قاعةالألعاب تتضمن سيارات كبيرة وإشارات مشاة </a:t>
                      </a:r>
                      <a:endParaRPr lang="en-US" sz="1200" b="0" i="0" u="none" strike="noStrike" cap="none" noProof="0"/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i="0" u="none" strike="noStrike" cap="none" noProof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</a:rPr>
                        <a:t>حتى يتعلم الطلاب قواعدقطع الشارع </a:t>
                      </a:r>
                      <a:endParaRPr lang="ar-AE"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تقوم المعلمة </a:t>
                      </a: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بعرض صور مختلفة على اللوحة </a:t>
                      </a:r>
                      <a:r>
                        <a:rPr lang="ar-AE" sz="1200" b="1" u="none" strike="noStrike" cap="none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الذكية وشرح كيفية الوقوف عند السيارات وقطع الشارع بمساعدة الكبار </a:t>
                      </a:r>
                      <a:endParaRPr lang="ar-AE"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ar-AE" sz="1200" b="1" u="none" strike="noStrike" cap="none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عمل أنشطة خارجية تتضمن تطبيق عملي على الشارع وبمساعدة من إدارة الطرق أو الجهة المعنية </a:t>
                      </a:r>
                      <a:endParaRPr lang="ar-AE"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endParaRPr lang="ar-AE"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ar-AE"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6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</a:rPr>
                        <a:t>.</a:t>
                      </a: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6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كتاب الطالب</a:t>
                      </a:r>
                      <a:r>
                        <a:rPr lang="ar-AE" sz="16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7" name="Google Shape;267;p29"/>
          <p:cNvSpPr txBox="1"/>
          <p:nvPr/>
        </p:nvSpPr>
        <p:spPr>
          <a:xfrm>
            <a:off x="4285638" y="2404301"/>
            <a:ext cx="4216800" cy="307736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ar-AE">
                <a:solidFill>
                  <a:schemeClr val="dk1"/>
                </a:solidFill>
                <a:latin typeface="Sakkal Majalla"/>
                <a:ea typeface="Sakkal Majalla"/>
                <a:cs typeface="Sakkal Majalla"/>
              </a:rPr>
              <a:t>شارع الشعبية</a:t>
            </a:r>
            <a:endParaRPr lang="ar-AE" b="0" i="0" u="none" strike="noStrike" cap="none" dirty="0">
              <a:solidFill>
                <a:schemeClr val="dk1"/>
              </a:solidFill>
              <a:latin typeface="Sakkal Majalla"/>
              <a:ea typeface="Sakkal Majalla"/>
              <a:cs typeface="Sakkal Majalla"/>
            </a:endParaRPr>
          </a:p>
        </p:txBody>
      </p:sp>
      <p:sp>
        <p:nvSpPr>
          <p:cNvPr id="268" name="Google Shape;268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/>
              <a:t>28 July 2020</a:t>
            </a:r>
            <a:endParaRPr/>
          </a:p>
        </p:txBody>
      </p:sp>
      <p:sp>
        <p:nvSpPr>
          <p:cNvPr id="269" name="Google Shape;269;p29"/>
          <p:cNvSpPr txBox="1">
            <a:spLocks noGrp="1"/>
          </p:cNvSpPr>
          <p:nvPr>
            <p:ph type="sldNum" idx="12"/>
          </p:nvPr>
        </p:nvSpPr>
        <p:spPr>
          <a:xfrm>
            <a:off x="6096000" y="66738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2</a:t>
            </a:fld>
            <a:endParaRPr/>
          </a:p>
        </p:txBody>
      </p:sp>
      <p:pic>
        <p:nvPicPr>
          <p:cNvPr id="3" name="Picture 4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4F3D702-2A71-4FB5-8EFF-86A57BCBC6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500" y="5422900"/>
            <a:ext cx="1504950" cy="1187450"/>
          </a:xfrm>
          <a:prstGeom prst="rect">
            <a:avLst/>
          </a:prstGeom>
        </p:spPr>
      </p:pic>
      <p:pic>
        <p:nvPicPr>
          <p:cNvPr id="5" name="Picture 5" descr="A picture containing road, person, standing, game&#10;&#10;Description automatically generated">
            <a:extLst>
              <a:ext uri="{FF2B5EF4-FFF2-40B4-BE49-F238E27FC236}">
                <a16:creationId xmlns:a16="http://schemas.microsoft.com/office/drawing/2014/main" id="{C032D39F-5B40-4F09-BB66-6F154C31E1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4713" y="2708275"/>
            <a:ext cx="3552825" cy="1847850"/>
          </a:xfrm>
          <a:prstGeom prst="rect">
            <a:avLst/>
          </a:prstGeom>
        </p:spPr>
      </p:pic>
      <p:pic>
        <p:nvPicPr>
          <p:cNvPr id="6" name="Picture 9" descr="A picture containing transport, car, toy, small&#10;&#10;Description automatically generated">
            <a:extLst>
              <a:ext uri="{FF2B5EF4-FFF2-40B4-BE49-F238E27FC236}">
                <a16:creationId xmlns:a16="http://schemas.microsoft.com/office/drawing/2014/main" id="{61E80E78-2DF8-4ED4-9B98-342E710492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38313" y="5419725"/>
            <a:ext cx="1501775" cy="1187450"/>
          </a:xfrm>
          <a:prstGeom prst="rect">
            <a:avLst/>
          </a:prstGeom>
        </p:spPr>
      </p:pic>
      <p:pic>
        <p:nvPicPr>
          <p:cNvPr id="10" name="Picture 10" descr="A picture containing person, child, young, person&#10;&#10;Description automatically generated">
            <a:extLst>
              <a:ext uri="{FF2B5EF4-FFF2-40B4-BE49-F238E27FC236}">
                <a16:creationId xmlns:a16="http://schemas.microsoft.com/office/drawing/2014/main" id="{178FB22C-A4FD-4A7D-BF3B-A49863E789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3688" y="5422900"/>
            <a:ext cx="1438275" cy="11874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0" name="Google Shape;280;p30"/>
          <p:cNvGraphicFramePr/>
          <p:nvPr>
            <p:extLst>
              <p:ext uri="{D42A27DB-BD31-4B8C-83A1-F6EECF244321}">
                <p14:modId xmlns:p14="http://schemas.microsoft.com/office/powerpoint/2010/main" val="3094754565"/>
              </p:ext>
            </p:extLst>
          </p:nvPr>
        </p:nvGraphicFramePr>
        <p:xfrm>
          <a:off x="136479" y="173255"/>
          <a:ext cx="11943225" cy="6477800"/>
        </p:xfrm>
        <a:graphic>
          <a:graphicData uri="http://schemas.openxmlformats.org/drawingml/2006/table">
            <a:tbl>
              <a:tblPr firstRow="1" bandRow="1">
                <a:noFill/>
                <a:tableStyleId>{AB9CB821-1D49-4E90-B701-5AE90F67031E}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75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0" i="0" u="none" strike="noStrike" noProof="0" dirty="0">
                          <a:latin typeface="Sakkal Majalla"/>
                          <a:cs typeface="Sakkal Majalla"/>
                        </a:rPr>
                        <a:t>يقف عند وجود السيارات بمساعدة</a:t>
                      </a:r>
                      <a:endParaRPr lang="ar-AE" sz="1200" b="0" i="0" u="none" strike="noStrike" noProof="0" dirty="0">
                        <a:solidFill>
                          <a:srgbClr val="000000"/>
                        </a:solidFill>
                        <a:latin typeface="Sakkal Majalla"/>
                        <a:cs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الهدف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0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انشطه مهارية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المكونات</a:t>
                      </a: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4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0225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Arial"/>
                        <a:buNone/>
                      </a:pPr>
                      <a:r>
                        <a:rPr lang="ar-AE" sz="1200" b="1" u="sng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الانشطه الصفية </a:t>
                      </a:r>
                      <a:endParaRPr sz="1200" b="1" u="sng" strike="noStrike" cap="none" dirty="0">
                        <a:solidFill>
                          <a:srgbClr val="FF0000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AutoNum type="arabicPeriod"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عرض فيديوهات عن </a:t>
                      </a:r>
                      <a:r>
                        <a:rPr lang="ar-AE" sz="1200" b="1" u="none" strike="noStrike" cap="none" err="1">
                          <a:latin typeface="Sakkal Majalla"/>
                          <a:ea typeface="Sakkal Majalla"/>
                          <a:cs typeface="Sakkal Majalla"/>
                        </a:rPr>
                        <a:t>الإنتباه</a:t>
                      </a:r>
                      <a:r>
                        <a:rPr lang="ar-AE" sz="1200" b="1" u="none" strike="noStrike" cap="none">
                          <a:latin typeface="Sakkal Majalla"/>
                          <a:ea typeface="Sakkal Majalla"/>
                          <a:cs typeface="Sakkal Majalla"/>
                        </a:rPr>
                        <a:t> للسيارات المتحركة والوقوف عند وجودها</a:t>
                      </a:r>
                      <a:endParaRPr/>
                    </a:p>
                    <a:p>
                      <a:pPr marL="228600" marR="0" lvl="0" indent="-228600" algn="r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AutoNum type="arabicPeriod"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تنفيذ أنشطة مختلفة تتضمن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 </a:t>
                      </a:r>
                      <a:r>
                        <a:rPr lang="ar-AE" sz="1200" b="1" u="none" strike="noStrike" cap="none">
                          <a:latin typeface="Sakkal Majalla"/>
                          <a:ea typeface="Sakkal Majalla"/>
                          <a:cs typeface="Sakkal Majalla"/>
                        </a:rPr>
                        <a:t>التوقف كليا عند قطع الشارع أو وجود السيارات المتحركة </a:t>
                      </a:r>
                      <a:endParaRPr lang="ar-AE" sz="1200" b="1" u="none" strike="noStrike" cap="none" dirty="0">
                        <a:latin typeface="Sakkal Majalla"/>
                        <a:cs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AutoNum type="arabicPeriod"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1" name="Google Shape;281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/>
              <a:t>28 July 2020</a:t>
            </a:r>
            <a:endParaRPr/>
          </a:p>
        </p:txBody>
      </p:sp>
      <p:sp>
        <p:nvSpPr>
          <p:cNvPr id="282" name="Google Shape;282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4"/>
          <p:cNvSpPr/>
          <p:nvPr/>
        </p:nvSpPr>
        <p:spPr>
          <a:xfrm>
            <a:off x="5578069" y="98386"/>
            <a:ext cx="184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16" name="Google Shape;316;p34"/>
          <p:cNvGraphicFramePr/>
          <p:nvPr>
            <p:extLst>
              <p:ext uri="{D42A27DB-BD31-4B8C-83A1-F6EECF244321}">
                <p14:modId xmlns:p14="http://schemas.microsoft.com/office/powerpoint/2010/main" val="3630933630"/>
              </p:ext>
            </p:extLst>
          </p:nvPr>
        </p:nvGraphicFramePr>
        <p:xfrm>
          <a:off x="0" y="0"/>
          <a:ext cx="12034496" cy="6480550"/>
        </p:xfrm>
        <a:graphic>
          <a:graphicData uri="http://schemas.openxmlformats.org/drawingml/2006/table">
            <a:tbl>
              <a:tblPr firstRow="1" bandRow="1">
                <a:noFill/>
                <a:tableStyleId>{AB9CB821-1D49-4E90-B701-5AE90F67031E}</a:tableStyleId>
              </a:tblPr>
              <a:tblGrid>
                <a:gridCol w="10846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الحصة الدراسية: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 الهدف الرئيسي :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هو أن </a:t>
                      </a:r>
                      <a:r>
                        <a:rPr lang="ar-AE" sz="1200" b="0" u="none" strike="noStrike" cap="none">
                          <a:latin typeface="Sakkal Majalla"/>
                          <a:ea typeface="Sakkal Majalla"/>
                          <a:cs typeface="Sakkal Majalla"/>
                        </a:rPr>
                        <a:t>يقف حمد</a:t>
                      </a:r>
                      <a:r>
                        <a:rPr lang="ar-AE" sz="1200" b="0" i="0" u="none" strike="noStrike" cap="none" noProof="0" dirty="0">
                          <a:latin typeface="Sakkal Majalla"/>
                          <a:cs typeface="Sakkal Majalla"/>
                        </a:rPr>
                        <a:t> عند وجود السيارات بمساعدة</a:t>
                      </a:r>
                      <a:endParaRPr lang="ar-AE" sz="1200" b="0" u="none" strike="noStrike" cap="none" dirty="0">
                        <a:latin typeface="Sakkal Majalla"/>
                        <a:ea typeface="Arial"/>
                        <a:cs typeface="Sakkal Majalla"/>
                        <a:sym typeface="Arial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اهداف أخرى</a:t>
                      </a: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ar-AE" sz="1200" b="1" u="none" strike="noStrike" cap="none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أن يستطيع الطالب ادراك وجود السيارات وخطورة الوقوف أمامها وخلفها</a:t>
                      </a:r>
                    </a:p>
                    <a:p>
                      <a:pPr marL="228600" marR="0" lvl="0" indent="-228600" algn="r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تشغيل</a:t>
                      </a: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الفيديو الخاص بالدرس وأن يستطيع </a:t>
                      </a:r>
                      <a:r>
                        <a:rPr lang="ar-AE" sz="1200" b="1" u="none" strike="noStrike" cap="none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الطالب الإنتباه لوجود السيارات ومفاهيم بسيطة في إشارات المشاة وقطع الشارع</a:t>
                      </a:r>
                      <a:endParaRPr lang="ar-AE" sz="1200" b="1" u="none" strike="noStrike" cap="none" dirty="0">
                        <a:solidFill>
                          <a:schemeClr val="dk1"/>
                        </a:solidFill>
                        <a:latin typeface="Sakkal Majalla"/>
                        <a:cs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AutoNum type="arabicPeriod"/>
                      </a:pPr>
                      <a:r>
                        <a:rPr lang="ar-AE" sz="1200" b="1" u="none" strike="noStrike" cap="none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تنمية قدرة الطالب في الربط بين اللون أو الصوت والحركة مثل أن يشاهد الإشارة الحمراء فيتوقف أو سماع كلمة "امش "فيتحرك</a:t>
                      </a: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تنمية</a:t>
                      </a: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قدرات الطالب الإدراكية من خلال التعرف على كلمات ومفاهيم جديدة</a:t>
                      </a:r>
                      <a:endParaRPr lang="ar-AE" dirty="0"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تنمية قدرات الطالب  الإجتماعية من خلال تواصله مع أقرانه ومعلمته </a:t>
                      </a: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النشاط الفني:</a:t>
                      </a:r>
                      <a:endParaRPr lang="ar-AE"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  <a:sym typeface="Sakkal Majalla"/>
                        </a:rPr>
                        <a:t>المشاركة الجماعية للطلاب على اللوحة الذكية من خلال مشاركتهم وتنافسهم في حل أوراق العمل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النشاط الموسيقي</a:t>
                      </a: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:</a:t>
                      </a: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  <a:sym typeface="Sakkal Majalla"/>
                        </a:rPr>
                        <a:t>تشجيع الطلاب خلال الألعاب الجماعية عن طريق التصفيق المصحوب بالأغاني الطفولية المشجعة والحماسية 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دليل المعلم</a:t>
                      </a:r>
                      <a:endParaRPr sz="1800" u="none" strike="noStrike" cap="none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5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ارشاد ولي الأمر </a:t>
                      </a:r>
                      <a:r>
                        <a:rPr lang="ar-AE" sz="1200" b="1" u="none" strike="noStrike" cap="none">
                          <a:latin typeface="Sakkal Majalla"/>
                          <a:ea typeface="Sakkal Majalla"/>
                          <a:cs typeface="Sakkal Majalla"/>
                        </a:rPr>
                        <a:t>بتدريب الطالب الإنتباه لوجود السيارات وحركتها وقطع الشارع بمساعدة الكبار  والإنتباه إلى إشارة المشاة</a:t>
                      </a:r>
                      <a:endParaRPr lang="ar-AE" sz="1200" b="1" u="none" strike="noStrike" cap="none" dirty="0" err="1">
                        <a:latin typeface="Sakkal Majalla"/>
                        <a:ea typeface="Sakkal Majalla"/>
                        <a:cs typeface="Sakkal Majalla"/>
                      </a:endParaRPr>
                    </a:p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endParaRPr lang="ar-AE" sz="1200" b="1" u="none" strike="noStrike" cap="none" dirty="0">
                        <a:latin typeface="Sakkal Majalla"/>
                        <a:ea typeface="Sakkal Majalla"/>
                        <a:cs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الواجب المنزلي</a:t>
                      </a: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4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5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مجموعة تدريبات متنوعه تتضمن </a:t>
                      </a:r>
                      <a:endParaRPr sz="1800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تطبيقات الكترونيه و العاب بغرض 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تنمية قدرة الطالب على </a:t>
                      </a:r>
                      <a:r>
                        <a:rPr lang="ar-AE" sz="1200" b="1" u="none" strike="noStrike" cap="none">
                          <a:latin typeface="Sakkal Majalla"/>
                          <a:ea typeface="Sakkal Majalla"/>
                          <a:cs typeface="Sakkal Majalla"/>
                        </a:rPr>
                        <a:t>الانتباه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 للأسئلة المختلفة والإجابة عليها بالطرق التعبيرية المتاحة </a:t>
                      </a:r>
                      <a:endParaRPr lang="ar-AE"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AutoNum type="arabicPeriod"/>
                      </a:pPr>
                      <a:r>
                        <a:rPr lang="en-US" sz="1200" b="0" i="0" u="none" strike="noStrike" noProof="0" dirty="0">
                          <a:latin typeface="Sakkal Majalla"/>
                          <a:hlinkClick r:id="rId3"/>
                        </a:rPr>
                        <a:t>https://play.google.com/store/apps/details?id=com.appsbergman.trafficforkids</a:t>
                      </a:r>
                      <a:endParaRPr lang="en-US" sz="1200" b="0" i="0" u="none" strike="noStrike" noProof="0">
                        <a:latin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b="0" i="0" u="none" strike="noStrike" noProof="0" dirty="0">
                          <a:latin typeface="Sakkal Majalla"/>
                          <a:hlinkClick r:id="rId4"/>
                        </a:rPr>
                        <a:t>https://play.google.com/store/apps/details?id=com.whisperarts.kids.journal.demo0009</a:t>
                      </a:r>
                      <a:endParaRPr lang="en-US" sz="1200" b="0" i="0" u="none" strike="noStrike" noProof="0" dirty="0">
                        <a:latin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i="0" u="none" strike="noStrike" noProof="0" dirty="0">
                        <a:latin typeface="Arial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i="0" u="none" strike="noStrike" noProof="0" dirty="0"/>
                    </a:p>
                  </a:txBody>
                  <a:tcPr marL="91450" marR="91450" marT="45725" marB="45725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تمارين الكترونية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متوسط : أن يستطيع الطالب 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تمييز السيارات المتحركة 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, جيد :أن يستطيع 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إدراك مفهوم التوقف عند مشاهدة السيارات المتحركة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, جيد جدا : أن يستطيع </a:t>
                      </a:r>
                      <a:r>
                        <a:rPr lang="ar-AE" sz="1200" b="1" u="none" strike="noStrike" cap="none">
                          <a:latin typeface="Sakkal Majalla"/>
                          <a:ea typeface="Sakkal Majalla"/>
                          <a:cs typeface="Sakkal Majalla"/>
                        </a:rPr>
                        <a:t>الطالب الإنتباه للسيارات المتحركة والتوقف بمساعدة بسيطة </a:t>
                      </a:r>
                      <a:endParaRPr lang="ar-AE" sz="1200" b="1" u="none" strike="noStrike" cap="none" dirty="0">
                        <a:latin typeface="Sakkal Majalla"/>
                        <a:cs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التقييم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7" name="Google Shape;317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/>
              <a:t>28 July 2020</a:t>
            </a:r>
            <a:endParaRPr/>
          </a:p>
        </p:txBody>
      </p:sp>
      <p:sp>
        <p:nvSpPr>
          <p:cNvPr id="318" name="Google Shape;31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1" descr="Media placeholder"/>
          <p:cNvSpPr>
            <a:spLocks noGrp="1"/>
          </p:cNvSpPr>
          <p:nvPr>
            <p:ph type="media" idx="2"/>
          </p:nvPr>
        </p:nvSpPr>
        <p:spPr>
          <a:xfrm>
            <a:off x="1743456" y="1113044"/>
            <a:ext cx="8705100" cy="40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88" name="Google Shape;288;p31"/>
          <p:cNvSpPr txBox="1">
            <a:spLocks noGrp="1"/>
          </p:cNvSpPr>
          <p:nvPr>
            <p:ph type="title"/>
          </p:nvPr>
        </p:nvSpPr>
        <p:spPr>
          <a:xfrm>
            <a:off x="4076547" y="5400539"/>
            <a:ext cx="3968400" cy="8322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45700" rIns="91425" bIns="45700" anchor="ctr" anchorCtr="0">
            <a:normAutofit/>
          </a:bodyPr>
          <a:lstStyle/>
          <a:p>
            <a:pPr algn="ctr"/>
            <a:r>
              <a:rPr lang="ar-AE" sz="1600" dirty="0">
                <a:latin typeface="Sakkal Majalla"/>
                <a:cs typeface="Sakkal Majalla"/>
              </a:rPr>
              <a:t>انشودتان لتمييز صيغ السؤال والإجابة </a:t>
            </a:r>
            <a:r>
              <a:rPr lang="ar-AE" sz="1600">
                <a:latin typeface="Sakkal Majalla"/>
                <a:cs typeface="Sakkal Majalla"/>
              </a:rPr>
              <a:t>عليها</a:t>
            </a:r>
            <a:endParaRPr sz="1600" dirty="0">
              <a:latin typeface="Sakkal Majalla"/>
              <a:cs typeface="Sakkal Majalla"/>
            </a:endParaRPr>
          </a:p>
        </p:txBody>
      </p:sp>
      <p:sp>
        <p:nvSpPr>
          <p:cNvPr id="289" name="Google Shape;289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5</a:t>
            </a:fld>
            <a:endParaRPr/>
          </a:p>
        </p:txBody>
      </p:sp>
      <p:sp>
        <p:nvSpPr>
          <p:cNvPr id="290" name="Google Shape;290;p31"/>
          <p:cNvSpPr/>
          <p:nvPr/>
        </p:nvSpPr>
        <p:spPr>
          <a:xfrm>
            <a:off x="3463876" y="3391148"/>
            <a:ext cx="4622065" cy="1298375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sz="1200" dirty="0">
                <a:latin typeface="Sakkal Majalla"/>
                <a:hlinkClick r:id="rId3"/>
              </a:rPr>
              <a:t>https://www.youtube.com/watch?v=PR1NEvdWmmk</a:t>
            </a:r>
            <a:endParaRPr lang="en-US">
              <a:latin typeface="Sakkal Majalla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7C6D82C-8E78-4D0B-98B8-688F16B9A7EC}"/>
              </a:ext>
            </a:extLst>
          </p:cNvPr>
          <p:cNvSpPr/>
          <p:nvPr/>
        </p:nvSpPr>
        <p:spPr>
          <a:xfrm>
            <a:off x="3419426" y="2085633"/>
            <a:ext cx="4622065" cy="118168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latin typeface="Sakkal Majalla"/>
                <a:cs typeface="Sakkal Majalla"/>
                <a:hlinkClick r:id="rId4"/>
              </a:rPr>
              <a:t>https://www.youtube.com/watch?v=xoyEDrMDirA</a:t>
            </a:r>
            <a:endParaRPr lang="en-US" sz="1200" dirty="0">
              <a:latin typeface="Sakkal Majalla"/>
              <a:cs typeface="Sakkal Majall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E05BE-39C8-40D4-A085-58CC6051B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800" dirty="0" err="1">
                <a:latin typeface="Sakkal Majalla"/>
              </a:rPr>
              <a:t>ورقة</a:t>
            </a:r>
            <a:r>
              <a:rPr lang="en-US" sz="1800" dirty="0">
                <a:latin typeface="Sakkal Majalla"/>
              </a:rPr>
              <a:t> </a:t>
            </a:r>
            <a:r>
              <a:rPr lang="en-US" sz="1800" dirty="0" err="1">
                <a:latin typeface="Sakkal Majalla"/>
              </a:rPr>
              <a:t>عمل</a:t>
            </a:r>
            <a:r>
              <a:rPr lang="en-US" sz="1800" dirty="0">
                <a:latin typeface="Sakkal Majalla"/>
              </a:rPr>
              <a:t> </a:t>
            </a:r>
            <a:r>
              <a:rPr lang="en-US" sz="1800" dirty="0" err="1">
                <a:latin typeface="Sakkal Majalla"/>
              </a:rPr>
              <a:t>صفية</a:t>
            </a:r>
            <a:r>
              <a:rPr lang="en-US" sz="1800" dirty="0">
                <a:latin typeface="Sakkal Majalla"/>
              </a:rPr>
              <a:t> </a:t>
            </a:r>
            <a:r>
              <a:rPr lang="en-US" dirty="0"/>
              <a:t>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9401DB-6975-4661-93EE-ED61BD7304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6</a:t>
            </a:fld>
            <a:endParaRPr lang="ar-AE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5D01498-D7FC-43BB-85A6-5670A23E63E7}"/>
              </a:ext>
            </a:extLst>
          </p:cNvPr>
          <p:cNvSpPr/>
          <p:nvPr/>
        </p:nvSpPr>
        <p:spPr>
          <a:xfrm>
            <a:off x="1066799" y="1168078"/>
            <a:ext cx="2536784" cy="111888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Sakkal Majalla"/>
                <a:cs typeface="Arial"/>
              </a:rPr>
              <a:t>يقوم الطالب بتمييز إشارة المشاة ومساعدة الأهل </a:t>
            </a:r>
            <a:r>
              <a:rPr lang="en-US" sz="1200">
                <a:solidFill>
                  <a:schemeClr val="tx1"/>
                </a:solidFill>
                <a:latin typeface="Sakkal Majalla"/>
                <a:cs typeface="Arial"/>
              </a:rPr>
              <a:t>عند قطع الشارع وتلوين الصورة بالألوان المناسبة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AA92FE-0928-4274-9770-5738D1381664}"/>
              </a:ext>
            </a:extLst>
          </p:cNvPr>
          <p:cNvSpPr txBox="1"/>
          <p:nvPr/>
        </p:nvSpPr>
        <p:spPr>
          <a:xfrm>
            <a:off x="4724400" y="3200399"/>
            <a:ext cx="2743200" cy="307777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pic>
        <p:nvPicPr>
          <p:cNvPr id="5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D41047-33B1-4EEF-93F3-679BFE6E80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0" y="704850"/>
            <a:ext cx="7219950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140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3"/>
          <p:cNvSpPr txBox="1">
            <a:spLocks noGrp="1"/>
          </p:cNvSpPr>
          <p:nvPr>
            <p:ph type="title"/>
          </p:nvPr>
        </p:nvSpPr>
        <p:spPr>
          <a:xfrm>
            <a:off x="4111752" y="5382175"/>
            <a:ext cx="3968400" cy="8322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Sakkal Majalla"/>
              <a:buNone/>
            </a:pPr>
            <a:r>
              <a:rPr lang="ar-AE" dirty="0">
                <a:latin typeface="Sakkal Majalla"/>
                <a:ea typeface="Sakkal Majalla"/>
                <a:cs typeface="Sakkal Majalla"/>
                <a:sym typeface="Sakkal Majalla"/>
              </a:rPr>
              <a:t>ورقة عمل صفية 2                             </a:t>
            </a:r>
            <a:endParaRPr lang="en-US" dirty="0">
              <a:latin typeface="Sakkal Majalla"/>
              <a:ea typeface="Sakkal Majalla"/>
              <a:cs typeface="Sakkal Majalla"/>
            </a:endParaRPr>
          </a:p>
        </p:txBody>
      </p:sp>
      <p:sp>
        <p:nvSpPr>
          <p:cNvPr id="306" name="Google Shape;306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7</a:t>
            </a:fld>
            <a:endParaRPr/>
          </a:p>
        </p:txBody>
      </p:sp>
      <p:sp>
        <p:nvSpPr>
          <p:cNvPr id="309" name="Google Shape;309;p33"/>
          <p:cNvSpPr/>
          <p:nvPr/>
        </p:nvSpPr>
        <p:spPr>
          <a:xfrm>
            <a:off x="1308158" y="1187450"/>
            <a:ext cx="2450668" cy="97514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ar-AE" sz="1200">
                <a:solidFill>
                  <a:schemeClr val="dk1"/>
                </a:solidFill>
                <a:latin typeface="Sakkal Majalla"/>
                <a:ea typeface="Sakkal Majalla"/>
                <a:cs typeface="Sakkal Majalla"/>
                <a:sym typeface="Sakkal Majalla"/>
              </a:rPr>
              <a:t>يقوم الطالب بقص ألوان الإشار الضوئية ولصقها في المكان المناسب "</a:t>
            </a:r>
            <a:endParaRPr sz="1200">
              <a:solidFill>
                <a:schemeClr val="dk1"/>
              </a:solidFill>
              <a:latin typeface="Sakkal Majalla"/>
              <a:ea typeface="Sakkal Majalla"/>
              <a:cs typeface="Sakkal Majalla"/>
              <a:sym typeface="Sakkal Majalla"/>
            </a:endParaRPr>
          </a:p>
        </p:txBody>
      </p:sp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F8BE1E1B-6BC9-4AC5-B18E-3BAE1D86440B}"/>
              </a:ext>
            </a:extLst>
          </p:cNvPr>
          <p:cNvSpPr>
            <a:spLocks noGrp="1"/>
          </p:cNvSpPr>
          <p:nvPr>
            <p:ph type="media" idx="2"/>
          </p:nvPr>
        </p:nvSpPr>
        <p:spPr>
          <a:xfrm>
            <a:off x="4302411" y="1113044"/>
            <a:ext cx="6146145" cy="4050900"/>
          </a:xfrm>
        </p:spPr>
      </p:sp>
      <p:pic>
        <p:nvPicPr>
          <p:cNvPr id="4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FEEFEDB-2CF3-413D-BC78-579084FC1D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5259" y="1141419"/>
            <a:ext cx="6102350" cy="40259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1030B-9A70-4EC0-8221-C643A3547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ورقة عمل صفية </a:t>
            </a:r>
            <a:r>
              <a:rPr lang="ar-AE" dirty="0"/>
              <a:t>3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A06341-855B-4772-9B56-1D251CF17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 smtClean="0"/>
              <a:t>8</a:t>
            </a:fld>
            <a:endParaRPr lang="ar-AE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18331B2-B4C3-45A7-B4C6-BBB684633606}"/>
              </a:ext>
            </a:extLst>
          </p:cNvPr>
          <p:cNvSpPr/>
          <p:nvPr/>
        </p:nvSpPr>
        <p:spPr>
          <a:xfrm>
            <a:off x="688757" y="932352"/>
            <a:ext cx="2222695" cy="6477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AE" sz="1200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6" name="Media Placeholder 5">
            <a:extLst>
              <a:ext uri="{FF2B5EF4-FFF2-40B4-BE49-F238E27FC236}">
                <a16:creationId xmlns:a16="http://schemas.microsoft.com/office/drawing/2014/main" id="{9FBDB695-5214-4272-9412-572D6E2BE120}"/>
              </a:ext>
            </a:extLst>
          </p:cNvPr>
          <p:cNvSpPr>
            <a:spLocks noGrp="1"/>
          </p:cNvSpPr>
          <p:nvPr>
            <p:ph type="media" idx="2"/>
          </p:nvPr>
        </p:nvSpPr>
        <p:spPr>
          <a:xfrm>
            <a:off x="3456818" y="960644"/>
            <a:ext cx="6953638" cy="4050900"/>
          </a:xfrm>
        </p:spPr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9D2FD1-4279-4CA7-ABF6-2DA2AEA10465}"/>
              </a:ext>
            </a:extLst>
          </p:cNvPr>
          <p:cNvSpPr txBox="1"/>
          <p:nvPr/>
        </p:nvSpPr>
        <p:spPr>
          <a:xfrm>
            <a:off x="691961" y="1033154"/>
            <a:ext cx="2111518" cy="4680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>
                <a:latin typeface="Sakkal Majalla"/>
              </a:rPr>
              <a:t>يقوم الطالب بتحديد أماكن عبور المشاة بمساعدة المعلمة</a:t>
            </a:r>
            <a:r>
              <a:rPr lang="en-US" sz="1200" dirty="0">
                <a:latin typeface="Sakkal Majalla"/>
              </a:rPr>
              <a:t> </a:t>
            </a:r>
            <a:endParaRPr lang="en-US" dirty="0"/>
          </a:p>
        </p:txBody>
      </p:sp>
      <p:pic>
        <p:nvPicPr>
          <p:cNvPr id="7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93242EF-A281-45F9-A8F7-2D0EF00F5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437" y="1031882"/>
            <a:ext cx="7105650" cy="405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703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577</Words>
  <Application>Microsoft Office PowerPoint</Application>
  <PresentationFormat>Widescreen</PresentationFormat>
  <Paragraphs>105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Libre Franklin</vt:lpstr>
      <vt:lpstr>Sakkal Majalla</vt:lpstr>
      <vt:lpstr>Office Theme</vt:lpstr>
      <vt:lpstr>1_Office Theme</vt:lpstr>
      <vt:lpstr>يقف عند وجود السيارات بمساعدة</vt:lpstr>
      <vt:lpstr>PowerPoint Presentation</vt:lpstr>
      <vt:lpstr>PowerPoint Presentation</vt:lpstr>
      <vt:lpstr>PowerPoint Presentation</vt:lpstr>
      <vt:lpstr>انشودتان لتمييز صيغ السؤال والإجابة عليها</vt:lpstr>
      <vt:lpstr>ورقة عمل صفية 1</vt:lpstr>
      <vt:lpstr>ورقة عمل صفية 2                             </vt:lpstr>
      <vt:lpstr>ورقة عمل صفية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يشير الى ما يريد</dc:title>
  <dc:creator>JUMAH SHUAIB MUSTAFA</dc:creator>
  <cp:lastModifiedBy>JUMAH SHUAIB MUSTAFA</cp:lastModifiedBy>
  <cp:revision>1767</cp:revision>
  <dcterms:modified xsi:type="dcterms:W3CDTF">2020-08-22T19:59:52Z</dcterms:modified>
</cp:coreProperties>
</file>