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1"/>
  </p:notesMasterIdLst>
  <p:sldIdLst>
    <p:sldId id="256" r:id="rId3"/>
    <p:sldId id="257" r:id="rId4"/>
    <p:sldId id="258" r:id="rId5"/>
    <p:sldId id="262" r:id="rId6"/>
    <p:sldId id="259" r:id="rId7"/>
    <p:sldId id="264" r:id="rId8"/>
    <p:sldId id="261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4E1B24-5085-49E7-B856-BEC20B9F3741}" v="2925" dt="2020-08-12T08:06:48.858"/>
    <p1510:client id="{310B1397-5E07-41F3-93B2-7285B8D20F73}" v="228" dt="2020-08-09T08:56:25.256"/>
    <p1510:client id="{5B8E8555-EE34-4272-81C5-54A34C18DC38}" v="1092" dt="2020-08-02T20:45:40.641"/>
    <p1510:client id="{767F1F7E-6C86-4E06-B0C2-FA694B4E7802}" v="3619" dt="2020-08-11T08:02:19.030"/>
    <p1510:client id="{CAFDC15B-6E14-4321-8D04-701D56F56322}" v="2812" dt="2020-08-09T08:37:49.301"/>
    <p1510:client id="{E16BED93-50FF-4679-AFA2-ED78C70386E0}" v="709" dt="2020-08-09T09:21:36.448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67F1F7E-6C86-4E06-B0C2-FA694B4E7802}"/>
    <pc:docChg chg="modSld">
      <pc:chgData name="" userId="" providerId="" clId="Web-{767F1F7E-6C86-4E06-B0C2-FA694B4E7802}" dt="2020-08-10T20:52:35.796" v="1"/>
      <pc:docMkLst>
        <pc:docMk/>
      </pc:docMkLst>
      <pc:sldChg chg="modSp">
        <pc:chgData name="" userId="" providerId="" clId="Web-{767F1F7E-6C86-4E06-B0C2-FA694B4E7802}" dt="2020-08-10T20:52:35.796" v="1"/>
        <pc:sldMkLst>
          <pc:docMk/>
          <pc:sldMk cId="0" sldId="257"/>
        </pc:sldMkLst>
        <pc:graphicFrameChg chg="mod modGraphic">
          <ac:chgData name="" userId="" providerId="" clId="Web-{767F1F7E-6C86-4E06-B0C2-FA694B4E7802}" dt="2020-08-10T20:52:35.796" v="1"/>
          <ac:graphicFrameMkLst>
            <pc:docMk/>
            <pc:sldMk cId="0" sldId="257"/>
            <ac:graphicFrameMk id="266" creationId="{00000000-0000-0000-0000-000000000000}"/>
          </ac:graphicFrameMkLst>
        </pc:graphicFrameChg>
      </pc:sldChg>
    </pc:docChg>
  </pc:docChgLst>
  <pc:docChgLst>
    <pc:chgData name="nisreen ahmed" userId="c149698137be368b" providerId="Windows Live" clId="Web-{767F1F7E-6C86-4E06-B0C2-FA694B4E7802}"/>
    <pc:docChg chg="modSld">
      <pc:chgData name="nisreen ahmed" userId="c149698137be368b" providerId="Windows Live" clId="Web-{767F1F7E-6C86-4E06-B0C2-FA694B4E7802}" dt="2020-08-11T08:02:19.030" v="3600"/>
      <pc:docMkLst>
        <pc:docMk/>
      </pc:docMkLst>
      <pc:sldChg chg="modSp">
        <pc:chgData name="nisreen ahmed" userId="c149698137be368b" providerId="Windows Live" clId="Web-{767F1F7E-6C86-4E06-B0C2-FA694B4E7802}" dt="2020-08-10T19:14:18.757" v="58" actId="20577"/>
        <pc:sldMkLst>
          <pc:docMk/>
          <pc:sldMk cId="0" sldId="256"/>
        </pc:sldMkLst>
        <pc:spChg chg="mod">
          <ac:chgData name="nisreen ahmed" userId="c149698137be368b" providerId="Windows Live" clId="Web-{767F1F7E-6C86-4E06-B0C2-FA694B4E7802}" dt="2020-08-10T19:14:18.757" v="58" actId="20577"/>
          <ac:spMkLst>
            <pc:docMk/>
            <pc:sldMk cId="0" sldId="256"/>
            <ac:spMk id="259" creationId="{00000000-0000-0000-0000-000000000000}"/>
          </ac:spMkLst>
        </pc:spChg>
      </pc:sldChg>
      <pc:sldChg chg="addSp delSp modSp">
        <pc:chgData name="nisreen ahmed" userId="c149698137be368b" providerId="Windows Live" clId="Web-{767F1F7E-6C86-4E06-B0C2-FA694B4E7802}" dt="2020-08-11T07:46:09.149" v="2764"/>
        <pc:sldMkLst>
          <pc:docMk/>
          <pc:sldMk cId="0" sldId="257"/>
        </pc:sldMkLst>
        <pc:spChg chg="add del">
          <ac:chgData name="nisreen ahmed" userId="c149698137be368b" providerId="Windows Live" clId="Web-{767F1F7E-6C86-4E06-B0C2-FA694B4E7802}" dt="2020-08-10T19:14:55.539" v="65"/>
          <ac:spMkLst>
            <pc:docMk/>
            <pc:sldMk cId="0" sldId="257"/>
            <ac:spMk id="4" creationId="{FACA1AA0-AACC-4CC4-A8E1-F4311F24B54B}"/>
          </ac:spMkLst>
        </pc:spChg>
        <pc:spChg chg="add del">
          <ac:chgData name="nisreen ahmed" userId="c149698137be368b" providerId="Windows Live" clId="Web-{767F1F7E-6C86-4E06-B0C2-FA694B4E7802}" dt="2020-08-10T19:14:48.102" v="64"/>
          <ac:spMkLst>
            <pc:docMk/>
            <pc:sldMk cId="0" sldId="257"/>
            <ac:spMk id="7" creationId="{F26B0C9C-9D3B-459B-9A2D-19136F6FFB75}"/>
          </ac:spMkLst>
        </pc:spChg>
        <pc:spChg chg="mod">
          <ac:chgData name="nisreen ahmed" userId="c149698137be368b" providerId="Windows Live" clId="Web-{767F1F7E-6C86-4E06-B0C2-FA694B4E7802}" dt="2020-08-11T07:40:17.241" v="2716" actId="1076"/>
          <ac:spMkLst>
            <pc:docMk/>
            <pc:sldMk cId="0" sldId="257"/>
            <ac:spMk id="267" creationId="{00000000-0000-0000-0000-000000000000}"/>
          </ac:spMkLst>
        </pc:spChg>
        <pc:spChg chg="mod">
          <ac:chgData name="nisreen ahmed" userId="c149698137be368b" providerId="Windows Live" clId="Web-{767F1F7E-6C86-4E06-B0C2-FA694B4E7802}" dt="2020-08-10T21:07:41.982" v="1810" actId="1076"/>
          <ac:spMkLst>
            <pc:docMk/>
            <pc:sldMk cId="0" sldId="257"/>
            <ac:spMk id="269" creationId="{00000000-0000-0000-0000-000000000000}"/>
          </ac:spMkLst>
        </pc:spChg>
        <pc:graphicFrameChg chg="mod modGraphic">
          <ac:chgData name="nisreen ahmed" userId="c149698137be368b" providerId="Windows Live" clId="Web-{767F1F7E-6C86-4E06-B0C2-FA694B4E7802}" dt="2020-08-11T07:46:09.149" v="2764"/>
          <ac:graphicFrameMkLst>
            <pc:docMk/>
            <pc:sldMk cId="0" sldId="257"/>
            <ac:graphicFrameMk id="266" creationId="{00000000-0000-0000-0000-000000000000}"/>
          </ac:graphicFrameMkLst>
        </pc:graphicFrameChg>
        <pc:picChg chg="del mod">
          <ac:chgData name="nisreen ahmed" userId="c149698137be368b" providerId="Windows Live" clId="Web-{767F1F7E-6C86-4E06-B0C2-FA694B4E7802}" dt="2020-08-11T07:39:58.834" v="2710"/>
          <ac:picMkLst>
            <pc:docMk/>
            <pc:sldMk cId="0" sldId="257"/>
            <ac:picMk id="2" creationId="{BD000713-BEF6-4F81-9631-47ADE6D4B57A}"/>
          </ac:picMkLst>
        </pc:picChg>
        <pc:picChg chg="del mod">
          <ac:chgData name="nisreen ahmed" userId="c149698137be368b" providerId="Windows Live" clId="Web-{767F1F7E-6C86-4E06-B0C2-FA694B4E7802}" dt="2020-08-11T07:41:12.991" v="2718"/>
          <ac:picMkLst>
            <pc:docMk/>
            <pc:sldMk cId="0" sldId="257"/>
            <ac:picMk id="3" creationId="{EA0CE07F-1C05-4860-BCE4-7501C68E2FFF}"/>
          </ac:picMkLst>
        </pc:picChg>
        <pc:picChg chg="add mod">
          <ac:chgData name="nisreen ahmed" userId="c149698137be368b" providerId="Windows Live" clId="Web-{767F1F7E-6C86-4E06-B0C2-FA694B4E7802}" dt="2020-08-11T07:40:21.459" v="2717" actId="1076"/>
          <ac:picMkLst>
            <pc:docMk/>
            <pc:sldMk cId="0" sldId="257"/>
            <ac:picMk id="4" creationId="{5635D4DC-DE34-46D0-956D-E6CBCA280E9A}"/>
          </ac:picMkLst>
        </pc:picChg>
        <pc:picChg chg="del">
          <ac:chgData name="nisreen ahmed" userId="c149698137be368b" providerId="Windows Live" clId="Web-{767F1F7E-6C86-4E06-B0C2-FA694B4E7802}" dt="2020-08-11T07:42:38.663" v="2724"/>
          <ac:picMkLst>
            <pc:docMk/>
            <pc:sldMk cId="0" sldId="257"/>
            <ac:picMk id="5" creationId="{81E428CC-E933-4547-9764-8066B774880B}"/>
          </ac:picMkLst>
        </pc:picChg>
        <pc:picChg chg="del">
          <ac:chgData name="nisreen ahmed" userId="c149698137be368b" providerId="Windows Live" clId="Web-{767F1F7E-6C86-4E06-B0C2-FA694B4E7802}" dt="2020-08-11T07:44:15.789" v="2739"/>
          <ac:picMkLst>
            <pc:docMk/>
            <pc:sldMk cId="0" sldId="257"/>
            <ac:picMk id="6" creationId="{36E7694E-5705-4763-9F7C-13CDBEE2494C}"/>
          </ac:picMkLst>
        </pc:picChg>
        <pc:picChg chg="add mod">
          <ac:chgData name="nisreen ahmed" userId="c149698137be368b" providerId="Windows Live" clId="Web-{767F1F7E-6C86-4E06-B0C2-FA694B4E7802}" dt="2020-08-11T07:45:56.961" v="2761" actId="14100"/>
          <ac:picMkLst>
            <pc:docMk/>
            <pc:sldMk cId="0" sldId="257"/>
            <ac:picMk id="7" creationId="{58D7CFED-5953-4850-90A6-E38AA97BD04D}"/>
          </ac:picMkLst>
        </pc:picChg>
        <pc:picChg chg="add mod">
          <ac:chgData name="nisreen ahmed" userId="c149698137be368b" providerId="Windows Live" clId="Web-{767F1F7E-6C86-4E06-B0C2-FA694B4E7802}" dt="2020-08-11T07:46:02.649" v="2762" actId="14100"/>
          <ac:picMkLst>
            <pc:docMk/>
            <pc:sldMk cId="0" sldId="257"/>
            <ac:picMk id="8" creationId="{D7C1A89E-6933-4DF8-B95E-968E37A1D4F3}"/>
          </ac:picMkLst>
        </pc:picChg>
        <pc:picChg chg="add mod">
          <ac:chgData name="nisreen ahmed" userId="c149698137be368b" providerId="Windows Live" clId="Web-{767F1F7E-6C86-4E06-B0C2-FA694B4E7802}" dt="2020-08-11T07:45:33.727" v="2757" actId="14100"/>
          <ac:picMkLst>
            <pc:docMk/>
            <pc:sldMk cId="0" sldId="257"/>
            <ac:picMk id="9" creationId="{9924953F-7B77-42BD-86B5-C71DAEA7955C}"/>
          </ac:picMkLst>
        </pc:picChg>
      </pc:sldChg>
      <pc:sldChg chg="modSp">
        <pc:chgData name="nisreen ahmed" userId="c149698137be368b" providerId="Windows Live" clId="Web-{767F1F7E-6C86-4E06-B0C2-FA694B4E7802}" dt="2020-08-11T07:48:10.728" v="3010"/>
        <pc:sldMkLst>
          <pc:docMk/>
          <pc:sldMk cId="0" sldId="258"/>
        </pc:sldMkLst>
        <pc:graphicFrameChg chg="mod modGraphic">
          <ac:chgData name="nisreen ahmed" userId="c149698137be368b" providerId="Windows Live" clId="Web-{767F1F7E-6C86-4E06-B0C2-FA694B4E7802}" dt="2020-08-11T07:48:10.728" v="3010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modSp">
        <pc:chgData name="nisreen ahmed" userId="c149698137be368b" providerId="Windows Live" clId="Web-{767F1F7E-6C86-4E06-B0C2-FA694B4E7802}" dt="2020-08-11T07:48:56.213" v="3017" actId="20577"/>
        <pc:sldMkLst>
          <pc:docMk/>
          <pc:sldMk cId="0" sldId="259"/>
        </pc:sldMkLst>
        <pc:spChg chg="mod">
          <ac:chgData name="nisreen ahmed" userId="c149698137be368b" providerId="Windows Live" clId="Web-{767F1F7E-6C86-4E06-B0C2-FA694B4E7802}" dt="2020-08-11T07:48:40.994" v="3014" actId="20577"/>
          <ac:spMkLst>
            <pc:docMk/>
            <pc:sldMk cId="0" sldId="259"/>
            <ac:spMk id="2" creationId="{E7C6D82C-8E78-4D0B-98B8-688F16B9A7EC}"/>
          </ac:spMkLst>
        </pc:spChg>
        <pc:spChg chg="mod">
          <ac:chgData name="nisreen ahmed" userId="c149698137be368b" providerId="Windows Live" clId="Web-{767F1F7E-6C86-4E06-B0C2-FA694B4E7802}" dt="2020-08-11T07:48:56.213" v="3017" actId="20577"/>
          <ac:spMkLst>
            <pc:docMk/>
            <pc:sldMk cId="0" sldId="259"/>
            <ac:spMk id="288" creationId="{00000000-0000-0000-0000-000000000000}"/>
          </ac:spMkLst>
        </pc:spChg>
        <pc:spChg chg="mod">
          <ac:chgData name="nisreen ahmed" userId="c149698137be368b" providerId="Windows Live" clId="Web-{767F1F7E-6C86-4E06-B0C2-FA694B4E7802}" dt="2020-08-11T07:48:30.822" v="3012" actId="20577"/>
          <ac:spMkLst>
            <pc:docMk/>
            <pc:sldMk cId="0" sldId="259"/>
            <ac:spMk id="290" creationId="{00000000-0000-0000-0000-000000000000}"/>
          </ac:spMkLst>
        </pc:spChg>
      </pc:sldChg>
      <pc:sldChg chg="addSp delSp modSp">
        <pc:chgData name="nisreen ahmed" userId="c149698137be368b" providerId="Windows Live" clId="Web-{767F1F7E-6C86-4E06-B0C2-FA694B4E7802}" dt="2020-08-11T07:52:58.261" v="3172" actId="1076"/>
        <pc:sldMkLst>
          <pc:docMk/>
          <pc:sldMk cId="0" sldId="261"/>
        </pc:sldMkLst>
        <pc:spChg chg="mod">
          <ac:chgData name="nisreen ahmed" userId="c149698137be368b" providerId="Windows Live" clId="Web-{767F1F7E-6C86-4E06-B0C2-FA694B4E7802}" dt="2020-08-11T07:52:58.261" v="3172" actId="1076"/>
          <ac:spMkLst>
            <pc:docMk/>
            <pc:sldMk cId="0" sldId="261"/>
            <ac:spMk id="309" creationId="{00000000-0000-0000-0000-000000000000}"/>
          </ac:spMkLst>
        </pc:spChg>
        <pc:picChg chg="add mod">
          <ac:chgData name="nisreen ahmed" userId="c149698137be368b" providerId="Windows Live" clId="Web-{767F1F7E-6C86-4E06-B0C2-FA694B4E7802}" dt="2020-08-11T07:51:43.573" v="3120" actId="14100"/>
          <ac:picMkLst>
            <pc:docMk/>
            <pc:sldMk cId="0" sldId="261"/>
            <ac:picMk id="2" creationId="{2DF1AC11-D0DD-4BE0-9B67-3CBCC1858F79}"/>
          </ac:picMkLst>
        </pc:picChg>
        <pc:picChg chg="del">
          <ac:chgData name="nisreen ahmed" userId="c149698137be368b" providerId="Windows Live" clId="Web-{767F1F7E-6C86-4E06-B0C2-FA694B4E7802}" dt="2020-08-11T07:21:38.280" v="2705"/>
          <ac:picMkLst>
            <pc:docMk/>
            <pc:sldMk cId="0" sldId="261"/>
            <ac:picMk id="4" creationId="{CABD55AD-043F-420A-8CEE-F734578FECC8}"/>
          </ac:picMkLst>
        </pc:picChg>
      </pc:sldChg>
      <pc:sldChg chg="modSp">
        <pc:chgData name="nisreen ahmed" userId="c149698137be368b" providerId="Windows Live" clId="Web-{767F1F7E-6C86-4E06-B0C2-FA694B4E7802}" dt="2020-08-11T08:02:19.030" v="3600"/>
        <pc:sldMkLst>
          <pc:docMk/>
          <pc:sldMk cId="0" sldId="262"/>
        </pc:sldMkLst>
        <pc:graphicFrameChg chg="mod modGraphic">
          <ac:chgData name="nisreen ahmed" userId="c149698137be368b" providerId="Windows Live" clId="Web-{767F1F7E-6C86-4E06-B0C2-FA694B4E7802}" dt="2020-08-11T08:02:19.030" v="3600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  <pc:sldChg chg="addSp delSp modSp">
        <pc:chgData name="nisreen ahmed" userId="c149698137be368b" providerId="Windows Live" clId="Web-{767F1F7E-6C86-4E06-B0C2-FA694B4E7802}" dt="2020-08-11T07:54:58.918" v="3334" actId="20577"/>
        <pc:sldMkLst>
          <pc:docMk/>
          <pc:sldMk cId="3279703584" sldId="263"/>
        </pc:sldMkLst>
        <pc:spChg chg="mod">
          <ac:chgData name="nisreen ahmed" userId="c149698137be368b" providerId="Windows Live" clId="Web-{767F1F7E-6C86-4E06-B0C2-FA694B4E7802}" dt="2020-08-11T07:24:09.031" v="2708" actId="1076"/>
          <ac:spMkLst>
            <pc:docMk/>
            <pc:sldMk cId="3279703584" sldId="263"/>
            <ac:spMk id="6" creationId="{9FBDB695-5214-4272-9412-572D6E2BE120}"/>
          </ac:spMkLst>
        </pc:spChg>
        <pc:spChg chg="mod">
          <ac:chgData name="nisreen ahmed" userId="c149698137be368b" providerId="Windows Live" clId="Web-{767F1F7E-6C86-4E06-B0C2-FA694B4E7802}" dt="2020-08-11T07:54:58.918" v="3334" actId="20577"/>
          <ac:spMkLst>
            <pc:docMk/>
            <pc:sldMk cId="3279703584" sldId="263"/>
            <ac:spMk id="8" creationId="{969D2FD1-4279-4CA7-ABF6-2DA2AEA10465}"/>
          </ac:spMkLst>
        </pc:spChg>
        <pc:picChg chg="add mod">
          <ac:chgData name="nisreen ahmed" userId="c149698137be368b" providerId="Windows Live" clId="Web-{767F1F7E-6C86-4E06-B0C2-FA694B4E7802}" dt="2020-08-11T07:53:22.121" v="3178" actId="14100"/>
          <ac:picMkLst>
            <pc:docMk/>
            <pc:sldMk cId="3279703584" sldId="263"/>
            <ac:picMk id="4" creationId="{9175409E-328A-4638-A7FE-AAA53A7BBFD0}"/>
          </ac:picMkLst>
        </pc:picChg>
        <pc:picChg chg="del">
          <ac:chgData name="nisreen ahmed" userId="c149698137be368b" providerId="Windows Live" clId="Web-{767F1F7E-6C86-4E06-B0C2-FA694B4E7802}" dt="2020-08-11T07:23:48.531" v="2707"/>
          <ac:picMkLst>
            <pc:docMk/>
            <pc:sldMk cId="3279703584" sldId="263"/>
            <ac:picMk id="7" creationId="{75EFDA11-FDB0-4176-B00B-6CB92EB32F0B}"/>
          </ac:picMkLst>
        </pc:picChg>
      </pc:sldChg>
      <pc:sldChg chg="addSp delSp modSp">
        <pc:chgData name="nisreen ahmed" userId="c149698137be368b" providerId="Windows Live" clId="Web-{767F1F7E-6C86-4E06-B0C2-FA694B4E7802}" dt="2020-08-11T07:51:18.933" v="3115" actId="20577"/>
        <pc:sldMkLst>
          <pc:docMk/>
          <pc:sldMk cId="2053140081" sldId="264"/>
        </pc:sldMkLst>
        <pc:spChg chg="mod">
          <ac:chgData name="nisreen ahmed" userId="c149698137be368b" providerId="Windows Live" clId="Web-{767F1F7E-6C86-4E06-B0C2-FA694B4E7802}" dt="2020-08-11T07:51:18.933" v="3115" actId="20577"/>
          <ac:spMkLst>
            <pc:docMk/>
            <pc:sldMk cId="2053140081" sldId="264"/>
            <ac:spMk id="6" creationId="{25D01498-D7FC-43BB-85A6-5670A23E63E7}"/>
          </ac:spMkLst>
        </pc:spChg>
        <pc:picChg chg="del">
          <ac:chgData name="nisreen ahmed" userId="c149698137be368b" providerId="Windows Live" clId="Web-{767F1F7E-6C86-4E06-B0C2-FA694B4E7802}" dt="2020-08-11T07:20:49.843" v="2703"/>
          <ac:picMkLst>
            <pc:docMk/>
            <pc:sldMk cId="2053140081" sldId="264"/>
            <ac:picMk id="5" creationId="{860596D1-19F8-42EF-AB01-17AB4335A01C}"/>
          </ac:picMkLst>
        </pc:picChg>
        <pc:picChg chg="add mod">
          <ac:chgData name="nisreen ahmed" userId="c149698137be368b" providerId="Windows Live" clId="Web-{767F1F7E-6C86-4E06-B0C2-FA694B4E7802}" dt="2020-08-11T07:49:25.291" v="3024" actId="14100"/>
          <ac:picMkLst>
            <pc:docMk/>
            <pc:sldMk cId="2053140081" sldId="264"/>
            <ac:picMk id="8" creationId="{ACE90445-2FE0-4D34-A2D4-6C4A2A591126}"/>
          </ac:picMkLst>
        </pc:picChg>
      </pc:sldChg>
    </pc:docChg>
  </pc:docChgLst>
  <pc:docChgLst>
    <pc:chgData name="nisreen ahmed" userId="c149698137be368b" providerId="Windows Live" clId="Web-{1B4E1B24-5085-49E7-B856-BEC20B9F3741}"/>
    <pc:docChg chg="modSld">
      <pc:chgData name="nisreen ahmed" userId="c149698137be368b" providerId="Windows Live" clId="Web-{1B4E1B24-5085-49E7-B856-BEC20B9F3741}" dt="2020-08-12T08:06:48.858" v="2904"/>
      <pc:docMkLst>
        <pc:docMk/>
      </pc:docMkLst>
      <pc:sldChg chg="modSp">
        <pc:chgData name="nisreen ahmed" userId="c149698137be368b" providerId="Windows Live" clId="Web-{1B4E1B24-5085-49E7-B856-BEC20B9F3741}" dt="2020-08-11T16:51:42.838" v="42" actId="20577"/>
        <pc:sldMkLst>
          <pc:docMk/>
          <pc:sldMk cId="0" sldId="256"/>
        </pc:sldMkLst>
        <pc:spChg chg="mod">
          <ac:chgData name="nisreen ahmed" userId="c149698137be368b" providerId="Windows Live" clId="Web-{1B4E1B24-5085-49E7-B856-BEC20B9F3741}" dt="2020-08-11T16:51:42.838" v="42" actId="20577"/>
          <ac:spMkLst>
            <pc:docMk/>
            <pc:sldMk cId="0" sldId="256"/>
            <ac:spMk id="259" creationId="{00000000-0000-0000-0000-000000000000}"/>
          </ac:spMkLst>
        </pc:spChg>
      </pc:sldChg>
      <pc:sldChg chg="addSp delSp modSp">
        <pc:chgData name="nisreen ahmed" userId="c149698137be368b" providerId="Windows Live" clId="Web-{1B4E1B24-5085-49E7-B856-BEC20B9F3741}" dt="2020-08-12T07:11:08.034" v="1721" actId="14100"/>
        <pc:sldMkLst>
          <pc:docMk/>
          <pc:sldMk cId="0" sldId="257"/>
        </pc:sldMkLst>
        <pc:spChg chg="mod">
          <ac:chgData name="nisreen ahmed" userId="c149698137be368b" providerId="Windows Live" clId="Web-{1B4E1B24-5085-49E7-B856-BEC20B9F3741}" dt="2020-08-12T06:07:30.628" v="1060" actId="20577"/>
          <ac:spMkLst>
            <pc:docMk/>
            <pc:sldMk cId="0" sldId="257"/>
            <ac:spMk id="267" creationId="{00000000-0000-0000-0000-000000000000}"/>
          </ac:spMkLst>
        </pc:spChg>
        <pc:graphicFrameChg chg="mod modGraphic">
          <ac:chgData name="nisreen ahmed" userId="c149698137be368b" providerId="Windows Live" clId="Web-{1B4E1B24-5085-49E7-B856-BEC20B9F3741}" dt="2020-08-12T06:45:26.818" v="1682"/>
          <ac:graphicFrameMkLst>
            <pc:docMk/>
            <pc:sldMk cId="0" sldId="257"/>
            <ac:graphicFrameMk id="266" creationId="{00000000-0000-0000-0000-000000000000}"/>
          </ac:graphicFrameMkLst>
        </pc:graphicFrameChg>
        <pc:picChg chg="add del mod">
          <ac:chgData name="nisreen ahmed" userId="c149698137be368b" providerId="Windows Live" clId="Web-{1B4E1B24-5085-49E7-B856-BEC20B9F3741}" dt="2020-08-12T06:52:37.384" v="1688"/>
          <ac:picMkLst>
            <pc:docMk/>
            <pc:sldMk cId="0" sldId="257"/>
            <ac:picMk id="2" creationId="{5B00BADF-0287-4015-B231-EDD733CAB248}"/>
          </ac:picMkLst>
        </pc:picChg>
        <pc:picChg chg="add mod">
          <ac:chgData name="nisreen ahmed" userId="c149698137be368b" providerId="Windows Live" clId="Web-{1B4E1B24-5085-49E7-B856-BEC20B9F3741}" dt="2020-08-12T07:11:08.034" v="1721" actId="14100"/>
          <ac:picMkLst>
            <pc:docMk/>
            <pc:sldMk cId="0" sldId="257"/>
            <ac:picMk id="3" creationId="{34F3D702-2A71-4FB5-8EFF-86A57BCBC6B2}"/>
          </ac:picMkLst>
        </pc:picChg>
        <pc:picChg chg="del">
          <ac:chgData name="nisreen ahmed" userId="c149698137be368b" providerId="Windows Live" clId="Web-{1B4E1B24-5085-49E7-B856-BEC20B9F3741}" dt="2020-08-12T06:53:48.635" v="1695"/>
          <ac:picMkLst>
            <pc:docMk/>
            <pc:sldMk cId="0" sldId="257"/>
            <ac:picMk id="4" creationId="{5635D4DC-DE34-46D0-956D-E6CBCA280E9A}"/>
          </ac:picMkLst>
        </pc:picChg>
        <pc:picChg chg="add mod">
          <ac:chgData name="nisreen ahmed" userId="c149698137be368b" providerId="Windows Live" clId="Web-{1B4E1B24-5085-49E7-B856-BEC20B9F3741}" dt="2020-08-12T06:54:09.385" v="1700" actId="1076"/>
          <ac:picMkLst>
            <pc:docMk/>
            <pc:sldMk cId="0" sldId="257"/>
            <ac:picMk id="5" creationId="{C032D39F-5B40-4F09-BB66-6F154C31E12F}"/>
          </ac:picMkLst>
        </pc:picChg>
        <pc:picChg chg="add mod">
          <ac:chgData name="nisreen ahmed" userId="c149698137be368b" providerId="Windows Live" clId="Web-{1B4E1B24-5085-49E7-B856-BEC20B9F3741}" dt="2020-08-12T07:10:59.096" v="1719" actId="1076"/>
          <ac:picMkLst>
            <pc:docMk/>
            <pc:sldMk cId="0" sldId="257"/>
            <ac:picMk id="6" creationId="{61E80E78-2DF8-4ED4-9B98-342E71049299}"/>
          </ac:picMkLst>
        </pc:picChg>
        <pc:picChg chg="del">
          <ac:chgData name="nisreen ahmed" userId="c149698137be368b" providerId="Windows Live" clId="Web-{1B4E1B24-5085-49E7-B856-BEC20B9F3741}" dt="2020-08-12T06:52:38.228" v="1689"/>
          <ac:picMkLst>
            <pc:docMk/>
            <pc:sldMk cId="0" sldId="257"/>
            <ac:picMk id="7" creationId="{58D7CFED-5953-4850-90A6-E38AA97BD04D}"/>
          </ac:picMkLst>
        </pc:picChg>
        <pc:picChg chg="del mod">
          <ac:chgData name="nisreen ahmed" userId="c149698137be368b" providerId="Windows Live" clId="Web-{1B4E1B24-5085-49E7-B856-BEC20B9F3741}" dt="2020-08-12T07:00:43.076" v="1703"/>
          <ac:picMkLst>
            <pc:docMk/>
            <pc:sldMk cId="0" sldId="257"/>
            <ac:picMk id="8" creationId="{D7C1A89E-6933-4DF8-B95E-968E37A1D4F3}"/>
          </ac:picMkLst>
        </pc:picChg>
        <pc:picChg chg="del mod">
          <ac:chgData name="nisreen ahmed" userId="c149698137be368b" providerId="Windows Live" clId="Web-{1B4E1B24-5085-49E7-B856-BEC20B9F3741}" dt="2020-08-12T07:01:31.561" v="1713"/>
          <ac:picMkLst>
            <pc:docMk/>
            <pc:sldMk cId="0" sldId="257"/>
            <ac:picMk id="9" creationId="{9924953F-7B77-42BD-86B5-C71DAEA7955C}"/>
          </ac:picMkLst>
        </pc:picChg>
        <pc:picChg chg="add mod">
          <ac:chgData name="nisreen ahmed" userId="c149698137be368b" providerId="Windows Live" clId="Web-{1B4E1B24-5085-49E7-B856-BEC20B9F3741}" dt="2020-08-12T07:10:54.206" v="1718" actId="14100"/>
          <ac:picMkLst>
            <pc:docMk/>
            <pc:sldMk cId="0" sldId="257"/>
            <ac:picMk id="10" creationId="{178FB22C-A4FD-4A7D-BF3B-A49863E789BA}"/>
          </ac:picMkLst>
        </pc:picChg>
      </pc:sldChg>
      <pc:sldChg chg="modSp">
        <pc:chgData name="nisreen ahmed" userId="c149698137be368b" providerId="Windows Live" clId="Web-{1B4E1B24-5085-49E7-B856-BEC20B9F3741}" dt="2020-08-12T07:13:16.316" v="1929"/>
        <pc:sldMkLst>
          <pc:docMk/>
          <pc:sldMk cId="0" sldId="258"/>
        </pc:sldMkLst>
        <pc:graphicFrameChg chg="mod modGraphic">
          <ac:chgData name="nisreen ahmed" userId="c149698137be368b" providerId="Windows Live" clId="Web-{1B4E1B24-5085-49E7-B856-BEC20B9F3741}" dt="2020-08-12T07:13:16.316" v="1929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modSp">
        <pc:chgData name="nisreen ahmed" userId="c149698137be368b" providerId="Windows Live" clId="Web-{1B4E1B24-5085-49E7-B856-BEC20B9F3741}" dt="2020-08-12T07:20:11.648" v="1936" actId="20577"/>
        <pc:sldMkLst>
          <pc:docMk/>
          <pc:sldMk cId="0" sldId="259"/>
        </pc:sldMkLst>
        <pc:spChg chg="mod">
          <ac:chgData name="nisreen ahmed" userId="c149698137be368b" providerId="Windows Live" clId="Web-{1B4E1B24-5085-49E7-B856-BEC20B9F3741}" dt="2020-08-12T07:20:11.648" v="1936" actId="20577"/>
          <ac:spMkLst>
            <pc:docMk/>
            <pc:sldMk cId="0" sldId="259"/>
            <ac:spMk id="2" creationId="{E7C6D82C-8E78-4D0B-98B8-688F16B9A7EC}"/>
          </ac:spMkLst>
        </pc:spChg>
        <pc:spChg chg="mod">
          <ac:chgData name="nisreen ahmed" userId="c149698137be368b" providerId="Windows Live" clId="Web-{1B4E1B24-5085-49E7-B856-BEC20B9F3741}" dt="2020-08-12T07:20:02.241" v="1934" actId="20577"/>
          <ac:spMkLst>
            <pc:docMk/>
            <pc:sldMk cId="0" sldId="259"/>
            <ac:spMk id="290" creationId="{00000000-0000-0000-0000-000000000000}"/>
          </ac:spMkLst>
        </pc:spChg>
      </pc:sldChg>
      <pc:sldChg chg="addSp delSp modSp">
        <pc:chgData name="nisreen ahmed" userId="c149698137be368b" providerId="Windows Live" clId="Web-{1B4E1B24-5085-49E7-B856-BEC20B9F3741}" dt="2020-08-12T07:48:20.302" v="2462" actId="20577"/>
        <pc:sldMkLst>
          <pc:docMk/>
          <pc:sldMk cId="0" sldId="261"/>
        </pc:sldMkLst>
        <pc:spChg chg="mod">
          <ac:chgData name="nisreen ahmed" userId="c149698137be368b" providerId="Windows Live" clId="Web-{1B4E1B24-5085-49E7-B856-BEC20B9F3741}" dt="2020-08-12T07:48:20.302" v="2462" actId="20577"/>
          <ac:spMkLst>
            <pc:docMk/>
            <pc:sldMk cId="0" sldId="261"/>
            <ac:spMk id="309" creationId="{00000000-0000-0000-0000-000000000000}"/>
          </ac:spMkLst>
        </pc:spChg>
        <pc:picChg chg="del">
          <ac:chgData name="nisreen ahmed" userId="c149698137be368b" providerId="Windows Live" clId="Web-{1B4E1B24-5085-49E7-B856-BEC20B9F3741}" dt="2020-08-12T07:47:07.598" v="2414"/>
          <ac:picMkLst>
            <pc:docMk/>
            <pc:sldMk cId="0" sldId="261"/>
            <ac:picMk id="2" creationId="{2DF1AC11-D0DD-4BE0-9B67-3CBCC1858F79}"/>
          </ac:picMkLst>
        </pc:picChg>
        <pc:picChg chg="add mod">
          <ac:chgData name="nisreen ahmed" userId="c149698137be368b" providerId="Windows Live" clId="Web-{1B4E1B24-5085-49E7-B856-BEC20B9F3741}" dt="2020-08-12T07:47:34.052" v="2420" actId="14100"/>
          <ac:picMkLst>
            <pc:docMk/>
            <pc:sldMk cId="0" sldId="261"/>
            <ac:picMk id="4" creationId="{3FEEFEDB-2CF3-413D-BC78-579084FC1DE5}"/>
          </ac:picMkLst>
        </pc:picChg>
      </pc:sldChg>
      <pc:sldChg chg="modSp">
        <pc:chgData name="nisreen ahmed" userId="c149698137be368b" providerId="Windows Live" clId="Web-{1B4E1B24-5085-49E7-B856-BEC20B9F3741}" dt="2020-08-12T08:06:48.858" v="2904"/>
        <pc:sldMkLst>
          <pc:docMk/>
          <pc:sldMk cId="0" sldId="262"/>
        </pc:sldMkLst>
        <pc:graphicFrameChg chg="mod modGraphic">
          <ac:chgData name="nisreen ahmed" userId="c149698137be368b" providerId="Windows Live" clId="Web-{1B4E1B24-5085-49E7-B856-BEC20B9F3741}" dt="2020-08-12T08:06:48.858" v="2904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  <pc:sldChg chg="addSp delSp modSp">
        <pc:chgData name="nisreen ahmed" userId="c149698137be368b" providerId="Windows Live" clId="Web-{1B4E1B24-5085-49E7-B856-BEC20B9F3741}" dt="2020-08-12T07:53:50.258" v="2522" actId="14100"/>
        <pc:sldMkLst>
          <pc:docMk/>
          <pc:sldMk cId="3279703584" sldId="263"/>
        </pc:sldMkLst>
        <pc:spChg chg="mod">
          <ac:chgData name="nisreen ahmed" userId="c149698137be368b" providerId="Windows Live" clId="Web-{1B4E1B24-5085-49E7-B856-BEC20B9F3741}" dt="2020-08-12T07:53:50.258" v="2522" actId="14100"/>
          <ac:spMkLst>
            <pc:docMk/>
            <pc:sldMk cId="3279703584" sldId="263"/>
            <ac:spMk id="5" creationId="{718331B2-B4C3-45A7-B4C6-BBB684633606}"/>
          </ac:spMkLst>
        </pc:spChg>
        <pc:spChg chg="mod">
          <ac:chgData name="nisreen ahmed" userId="c149698137be368b" providerId="Windows Live" clId="Web-{1B4E1B24-5085-49E7-B856-BEC20B9F3741}" dt="2020-08-12T07:53:41.976" v="2521" actId="14100"/>
          <ac:spMkLst>
            <pc:docMk/>
            <pc:sldMk cId="3279703584" sldId="263"/>
            <ac:spMk id="8" creationId="{969D2FD1-4279-4CA7-ABF6-2DA2AEA10465}"/>
          </ac:spMkLst>
        </pc:spChg>
        <pc:picChg chg="del">
          <ac:chgData name="nisreen ahmed" userId="c149698137be368b" providerId="Windows Live" clId="Web-{1B4E1B24-5085-49E7-B856-BEC20B9F3741}" dt="2020-08-12T07:52:43.820" v="2463"/>
          <ac:picMkLst>
            <pc:docMk/>
            <pc:sldMk cId="3279703584" sldId="263"/>
            <ac:picMk id="4" creationId="{9175409E-328A-4638-A7FE-AAA53A7BBFD0}"/>
          </ac:picMkLst>
        </pc:picChg>
        <pc:picChg chg="add mod">
          <ac:chgData name="nisreen ahmed" userId="c149698137be368b" providerId="Windows Live" clId="Web-{1B4E1B24-5085-49E7-B856-BEC20B9F3741}" dt="2020-08-12T07:53:04.742" v="2469" actId="14100"/>
          <ac:picMkLst>
            <pc:docMk/>
            <pc:sldMk cId="3279703584" sldId="263"/>
            <ac:picMk id="7" creationId="{293242EF-A281-45F9-A8F7-2D0EF00F519F}"/>
          </ac:picMkLst>
        </pc:picChg>
      </pc:sldChg>
      <pc:sldChg chg="addSp delSp modSp">
        <pc:chgData name="nisreen ahmed" userId="c149698137be368b" providerId="Windows Live" clId="Web-{1B4E1B24-5085-49E7-B856-BEC20B9F3741}" dt="2020-08-12T07:32:56.310" v="2413" actId="20577"/>
        <pc:sldMkLst>
          <pc:docMk/>
          <pc:sldMk cId="2053140081" sldId="264"/>
        </pc:sldMkLst>
        <pc:spChg chg="del">
          <ac:chgData name="nisreen ahmed" userId="c149698137be368b" providerId="Windows Live" clId="Web-{1B4E1B24-5085-49E7-B856-BEC20B9F3741}" dt="2020-08-12T07:30:33.965" v="2328"/>
          <ac:spMkLst>
            <pc:docMk/>
            <pc:sldMk cId="2053140081" sldId="264"/>
            <ac:spMk id="4" creationId="{4B4A0AD3-135E-477E-9EBC-55C0E2152ECD}"/>
          </ac:spMkLst>
        </pc:spChg>
        <pc:spChg chg="mod">
          <ac:chgData name="nisreen ahmed" userId="c149698137be368b" providerId="Windows Live" clId="Web-{1B4E1B24-5085-49E7-B856-BEC20B9F3741}" dt="2020-08-12T07:32:56.310" v="2413" actId="20577"/>
          <ac:spMkLst>
            <pc:docMk/>
            <pc:sldMk cId="2053140081" sldId="264"/>
            <ac:spMk id="6" creationId="{25D01498-D7FC-43BB-85A6-5670A23E63E7}"/>
          </ac:spMkLst>
        </pc:spChg>
        <pc:picChg chg="add mod">
          <ac:chgData name="nisreen ahmed" userId="c149698137be368b" providerId="Windows Live" clId="Web-{1B4E1B24-5085-49E7-B856-BEC20B9F3741}" dt="2020-08-12T07:31:00.372" v="2335" actId="14100"/>
          <ac:picMkLst>
            <pc:docMk/>
            <pc:sldMk cId="2053140081" sldId="264"/>
            <ac:picMk id="5" creationId="{93D41047-33B1-4EEF-93F3-679BFE6E8006}"/>
          </ac:picMkLst>
        </pc:picChg>
        <pc:picChg chg="del">
          <ac:chgData name="nisreen ahmed" userId="c149698137be368b" providerId="Windows Live" clId="Web-{1B4E1B24-5085-49E7-B856-BEC20B9F3741}" dt="2020-08-12T07:30:24.965" v="2327"/>
          <ac:picMkLst>
            <pc:docMk/>
            <pc:sldMk cId="2053140081" sldId="264"/>
            <ac:picMk id="8" creationId="{ACE90445-2FE0-4D34-A2D4-6C4A2A5911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appsbergman.trafficforkid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lay.google.com/store/apps/details?id=com.whisperarts.kids.journal.demo000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R1NEvdWmm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youtube.com/watch?v=xoyEDrMDir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 rot="20987259">
            <a:off x="800190" y="1732085"/>
            <a:ext cx="4615872" cy="402049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 dirty="0">
                <a:solidFill>
                  <a:srgbClr val="000000"/>
                </a:solidFill>
                <a:latin typeface="Sakkal Majalla"/>
                <a:ea typeface="Arial"/>
                <a:cs typeface="Sakkal Majalla"/>
                <a:sym typeface="Arial"/>
              </a:rPr>
              <a:t>يقف عند وجود السيارات بمساعدة</a:t>
            </a:r>
            <a:endParaRPr lang="ar-AE" sz="2800" b="1" dirty="0">
              <a:solidFill>
                <a:srgbClr val="000000"/>
              </a:solidFill>
              <a:latin typeface="Sakkal Majalla"/>
              <a:ea typeface="Arial"/>
              <a:cs typeface="Sakkal Majall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2201374702"/>
              </p:ext>
            </p:extLst>
          </p:nvPr>
        </p:nvGraphicFramePr>
        <p:xfrm>
          <a:off x="267286" y="224444"/>
          <a:ext cx="11793168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18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0" i="0" u="none" strike="noStrike" noProof="0" dirty="0">
                          <a:latin typeface="Sakkal Majalla"/>
                          <a:cs typeface="Sakkal Majalla"/>
                        </a:rPr>
                        <a:t>يقف عند وجود السيارات </a:t>
                      </a:r>
                      <a:r>
                        <a:rPr lang="ar-AE" sz="1200" b="0" i="0" u="none" strike="noStrike" noProof="0" dirty="0" smtClean="0">
                          <a:latin typeface="Sakkal Majalla"/>
                          <a:cs typeface="Sakkal Majalla"/>
                        </a:rPr>
                        <a:t>بمساعدة</a:t>
                      </a:r>
                      <a:endParaRPr lang="en-US" sz="1200" b="0" i="0" u="none" strike="noStrike" noProof="0" dirty="0" smtClean="0">
                        <a:latin typeface="Sakkal Majalla"/>
                        <a:cs typeface="Sakkal Majalla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4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365</a:t>
                      </a:r>
                      <a:r>
                        <a:rPr lang="ar-AE" sz="14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4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</a:t>
                      </a:r>
                      <a:r>
                        <a:rPr lang="ar-AE" sz="1400" b="1" u="none" strike="noStrike" cap="none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نادي الكاراتيه   </a:t>
                      </a: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  <a:endParaRPr lang="en-US" dirty="0"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يذهب حمد إلى نادي الكراتيه مع أخيه الأكبر كي يتعلم ويتمرن على أداء هذه اللعبة الرياضية , أثناء الإستراحة يطلب حمد من أخيه الذهاب للبقالة , يذهبا معا حيث تقع البقالة في الطرف الآخر من الشارع , عند قطع الشارع يقف الأخ الأكبر وحمد بجانبه يستمر في المشي , فيمسكه أخاه بقوة ويستوقفه ويقول له انتبه عند قطع الشارع فالسيارات هنا تمشي بسرعة , يمسك حمد بيد أخيه ويحضر أشياءه المحببة من البقالة , البطاطس والعصير , تنتهي الإستراحة ويعود الأخوان </a:t>
                      </a: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للتدريبات ,  ينتهي درس الكراتيه لهذا اليوم وقد تعلم حمد شيئا جديدا </a:t>
                      </a:r>
                      <a:endParaRPr lang="ar-AE"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  <a:endParaRPr lang="ar-AE"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</a:t>
                      </a: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المعلمة بعمل نشاط على مستوى سيارات الألعاب الصغيرة ومجسمات لأشخاص يتضمن تعليم الطلاب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المبادئ الأساسية لقطع الشارع وخطر الإقتراب من السيارات المتحركة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r>
                        <a:rPr lang="ar-AE" sz="1200" b="1" i="0" u="none" strike="noStrike" cap="none" noProof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 بعمل نشاط للعبة داخل قاعة الصف أو قاعةالألعاب تتضمن سيارات كبيرة وإشارات مشاة </a:t>
                      </a:r>
                      <a:endParaRPr lang="en-US" sz="1200" b="0" i="0" u="none" strike="noStrike" cap="none" noProof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i="0" u="none" strike="noStrike" cap="none" noProof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حتى يتعلم الطلاب قواعدقطع الشارع </a:t>
                      </a:r>
                      <a:endParaRPr lang="ar-AE"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 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بعرض صور مختلفة على اللوحة </a:t>
                      </a: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الذكية وشرح كيفية الوقوف عند السيارات وقطع الشارع بمساعدة الكبار 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عمل أنشطة خارجية تتضمن تطبيق عملي على الشارع وبمساعدة من إدارة الطرق أو الجهة المعنية </a:t>
                      </a: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.</a:t>
                      </a: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4285638" y="2404301"/>
            <a:ext cx="4216800" cy="307736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ar-AE">
                <a:solidFill>
                  <a:schemeClr val="dk1"/>
                </a:solidFill>
                <a:latin typeface="Sakkal Majalla"/>
                <a:ea typeface="Sakkal Majalla"/>
                <a:cs typeface="Sakkal Majalla"/>
              </a:rPr>
              <a:t>شارع الشعبية</a:t>
            </a:r>
            <a:endParaRPr lang="ar-AE"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6096000" y="66738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3" name="Picture 4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4F3D702-2A71-4FB5-8EFF-86A57BCBC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0" y="5422900"/>
            <a:ext cx="1504950" cy="1187450"/>
          </a:xfrm>
          <a:prstGeom prst="rect">
            <a:avLst/>
          </a:prstGeom>
        </p:spPr>
      </p:pic>
      <p:pic>
        <p:nvPicPr>
          <p:cNvPr id="5" name="Picture 5" descr="A picture containing road, person, standing, game&#10;&#10;Description automatically generated">
            <a:extLst>
              <a:ext uri="{FF2B5EF4-FFF2-40B4-BE49-F238E27FC236}">
                <a16:creationId xmlns:a16="http://schemas.microsoft.com/office/drawing/2014/main" id="{C032D39F-5B40-4F09-BB66-6F154C31E1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713" y="2708275"/>
            <a:ext cx="3552825" cy="1847850"/>
          </a:xfrm>
          <a:prstGeom prst="rect">
            <a:avLst/>
          </a:prstGeom>
        </p:spPr>
      </p:pic>
      <p:pic>
        <p:nvPicPr>
          <p:cNvPr id="6" name="Picture 9" descr="A picture containing transport, car, toy, small&#10;&#10;Description automatically generated">
            <a:extLst>
              <a:ext uri="{FF2B5EF4-FFF2-40B4-BE49-F238E27FC236}">
                <a16:creationId xmlns:a16="http://schemas.microsoft.com/office/drawing/2014/main" id="{61E80E78-2DF8-4ED4-9B98-342E710492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8313" y="5419725"/>
            <a:ext cx="1501775" cy="1187450"/>
          </a:xfrm>
          <a:prstGeom prst="rect">
            <a:avLst/>
          </a:prstGeom>
        </p:spPr>
      </p:pic>
      <p:pic>
        <p:nvPicPr>
          <p:cNvPr id="10" name="Picture 10" descr="A picture containing person, child, young, person&#10;&#10;Description automatically generated">
            <a:extLst>
              <a:ext uri="{FF2B5EF4-FFF2-40B4-BE49-F238E27FC236}">
                <a16:creationId xmlns:a16="http://schemas.microsoft.com/office/drawing/2014/main" id="{178FB22C-A4FD-4A7D-BF3B-A49863E789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688" y="5422900"/>
            <a:ext cx="1438275" cy="11874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3094754565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0" i="0" u="none" strike="noStrike" noProof="0" dirty="0">
                          <a:latin typeface="Sakkal Majalla"/>
                          <a:cs typeface="Sakkal Majalla"/>
                        </a:rPr>
                        <a:t>يقف عند وجود السيارات بمساعدة</a:t>
                      </a:r>
                      <a:endParaRPr lang="ar-AE" sz="1200" b="0" i="0" u="none" strike="noStrike" noProof="0" dirty="0">
                        <a:solidFill>
                          <a:srgbClr val="000000"/>
                        </a:solidFill>
                        <a:latin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Arial"/>
                        <a:buNone/>
                      </a:pP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 الصفية 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عن </a:t>
                      </a:r>
                      <a:r>
                        <a:rPr lang="ar-AE" sz="1200" b="1" u="none" strike="noStrike" cap="none" err="1">
                          <a:latin typeface="Sakkal Majalla"/>
                          <a:ea typeface="Sakkal Majalla"/>
                          <a:cs typeface="Sakkal Majalla"/>
                        </a:rPr>
                        <a:t>الإنتباه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 للسيارات المتحركة والوقوف عند وجودها</a:t>
                      </a:r>
                      <a:endParaRPr/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التوقف كليا عند قطع الشارع أو وجود السيارات المتحركة </a:t>
                      </a:r>
                      <a:endParaRPr lang="ar-AE" sz="1200" b="1" u="none" strike="noStrike" cap="none" dirty="0">
                        <a:latin typeface="Sakkal Majalla"/>
                        <a:cs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3630933630"/>
              </p:ext>
            </p:extLst>
          </p:nvPr>
        </p:nvGraphicFramePr>
        <p:xfrm>
          <a:off x="0" y="0"/>
          <a:ext cx="12034496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84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هو أن </a:t>
                      </a:r>
                      <a:r>
                        <a:rPr lang="ar-AE" sz="1200" b="0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يقف حمد</a:t>
                      </a:r>
                      <a:r>
                        <a:rPr lang="ar-AE" sz="1200" b="0" i="0" u="none" strike="noStrike" cap="none" noProof="0" dirty="0">
                          <a:latin typeface="Sakkal Majalla"/>
                          <a:cs typeface="Sakkal Majalla"/>
                        </a:rPr>
                        <a:t> عند وجود السيارات بمساعدة</a:t>
                      </a:r>
                      <a:endParaRPr lang="ar-AE" sz="1200" b="0" u="none" strike="noStrike" cap="none" dirty="0">
                        <a:latin typeface="Sakkal Majalla"/>
                        <a:ea typeface="Arial"/>
                        <a:cs typeface="Sakkal Majalla"/>
                        <a:sym typeface="Arial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أن يستطيع الطالب ادراك وجود السيارات وخطورة الوقوف أمامها وخلفها</a:t>
                      </a:r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تشغيل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الفيديو الخاص بالدرس وأن يستطيع </a:t>
                      </a:r>
                      <a:r>
                        <a:rPr lang="ar-AE" sz="1200" b="1" u="none" strike="noStrike" cap="none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الطالب الإنتباه لوجود السيارات ومفاهيم بسيطة في إشارات المشاة وقطع الشارع</a:t>
                      </a: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تنمية قدرة الطالب في الربط بين اللون أو الصوت والحركة مثل أن يشاهد الإشارة الحمراء فيتوقف أو سماع كلمة "امش "فيتحرك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تنمية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قدرات الطالب الإدراكية من خلال التعرف على كلمات ومفاهيم جديدة</a:t>
                      </a:r>
                      <a:endParaRPr lang="ar-AE" dirty="0"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 الإجتماعية من خلال تواصله مع أقرانه ومعلمته 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المشاركة الجماعية للطلاب على اللوحة الذكية من خلال مشاركتهم وتنافسهم في حل أوراق العمل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الموسيقي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تشجيع الطلاب خلال الألعاب الجماعية عن طريق التصفيق المصحوب بالأغاني الطفولية المشجعة والحماسية 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ارشاد ولي الأمر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بتدريب الطالب الإنتباه لوجود السيارات وحركتها وقطع الشارع بمساعدة الكبار  والإنتباه إلى إشارة المشاة</a:t>
                      </a:r>
                      <a:endParaRPr lang="ar-AE" sz="1200" b="1" u="none" strike="noStrike" cap="none" dirty="0" err="1"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تنمية قدرة الطالب على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الانتباه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 للأسئلة المختلفة والإجابة عليها بالطرق التعبيرية المتاحة </a:t>
                      </a: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AutoNum type="arabicPeriod"/>
                      </a:pPr>
                      <a:r>
                        <a:rPr lang="en-US" sz="1200" b="0" i="0" u="none" strike="noStrike" noProof="0" dirty="0">
                          <a:latin typeface="Sakkal Majalla"/>
                          <a:hlinkClick r:id="rId3"/>
                        </a:rPr>
                        <a:t>https://play.google.com/store/apps/details?id=com.appsbergman.trafficforkids</a:t>
                      </a:r>
                      <a:endParaRPr lang="en-US" sz="1200" b="0" i="0" u="none" strike="noStrike" noProof="0">
                        <a:latin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i="0" u="none" strike="noStrike" noProof="0" dirty="0">
                          <a:latin typeface="Sakkal Majalla"/>
                          <a:hlinkClick r:id="rId4"/>
                        </a:rPr>
                        <a:t>https://play.google.com/store/apps/details?id=com.whisperarts.kids.journal.demo0009</a:t>
                      </a:r>
                      <a:endParaRPr lang="en-US" sz="1200" b="0" i="0" u="none" strike="noStrike" noProof="0" dirty="0">
                        <a:latin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noProof="0" dirty="0">
                        <a:latin typeface="Arial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noProof="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أن يستطيع الطالب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تمييز السيارات المتحركة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, جيد :أن يستطيع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إدراك مفهوم التوقف عند مشاهدة السيارات المتحركة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, جيد جدا : أن يستطيع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الطالب الإنتباه للسيارات المتحركة والتوقف بمساعدة بسيطة </a:t>
                      </a:r>
                      <a:endParaRPr lang="ar-AE" sz="1200" b="1" u="none" strike="noStrike" cap="none" dirty="0">
                        <a:latin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algn="ctr"/>
            <a:r>
              <a:rPr lang="ar-AE" sz="1600" dirty="0">
                <a:latin typeface="Sakkal Majalla"/>
                <a:cs typeface="Sakkal Majalla"/>
              </a:rPr>
              <a:t>انشودتان لتمييز صيغ السؤال والإجابة </a:t>
            </a:r>
            <a:r>
              <a:rPr lang="ar-AE" sz="1600">
                <a:latin typeface="Sakkal Majalla"/>
                <a:cs typeface="Sakkal Majalla"/>
              </a:rPr>
              <a:t>عليها</a:t>
            </a:r>
            <a:endParaRPr sz="1600" dirty="0">
              <a:latin typeface="Sakkal Majalla"/>
              <a:cs typeface="Sakkal Majalla"/>
            </a:endParaRPr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3463876" y="3391148"/>
            <a:ext cx="4622065" cy="12983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1200" dirty="0">
                <a:latin typeface="Sakkal Majalla"/>
                <a:hlinkClick r:id="rId3"/>
              </a:rPr>
              <a:t>https://www.youtube.com/watch?v=PR1NEvdWmmk</a:t>
            </a:r>
            <a:endParaRPr lang="en-US">
              <a:latin typeface="Sakkal Majalla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7C6D82C-8E78-4D0B-98B8-688F16B9A7EC}"/>
              </a:ext>
            </a:extLst>
          </p:cNvPr>
          <p:cNvSpPr/>
          <p:nvPr/>
        </p:nvSpPr>
        <p:spPr>
          <a:xfrm>
            <a:off x="3419426" y="2085633"/>
            <a:ext cx="4622065" cy="11816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latin typeface="Sakkal Majalla"/>
                <a:cs typeface="Sakkal Majalla"/>
                <a:hlinkClick r:id="rId4"/>
              </a:rPr>
              <a:t>https://www.youtube.com/watch?v=xoyEDrMDirA</a:t>
            </a:r>
            <a:endParaRPr lang="en-US" sz="1200" dirty="0">
              <a:latin typeface="Sakkal Majalla"/>
              <a:cs typeface="Sakkal Majall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E05BE-39C8-40D4-A085-58CC6051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 err="1">
                <a:latin typeface="Sakkal Majalla"/>
              </a:rPr>
              <a:t>ورقة</a:t>
            </a:r>
            <a:r>
              <a:rPr lang="en-US" sz="1800" dirty="0">
                <a:latin typeface="Sakkal Majalla"/>
              </a:rPr>
              <a:t> </a:t>
            </a:r>
            <a:r>
              <a:rPr lang="en-US" sz="1800" dirty="0" err="1">
                <a:latin typeface="Sakkal Majalla"/>
              </a:rPr>
              <a:t>عمل</a:t>
            </a:r>
            <a:r>
              <a:rPr lang="en-US" sz="1800" dirty="0">
                <a:latin typeface="Sakkal Majalla"/>
              </a:rPr>
              <a:t> </a:t>
            </a:r>
            <a:r>
              <a:rPr lang="en-US" sz="1800" dirty="0" err="1">
                <a:latin typeface="Sakkal Majalla"/>
              </a:rPr>
              <a:t>صفية</a:t>
            </a:r>
            <a:r>
              <a:rPr lang="en-US" sz="1800" dirty="0">
                <a:latin typeface="Sakkal Majalla"/>
              </a:rPr>
              <a:t> </a:t>
            </a:r>
            <a:r>
              <a:rPr lang="en-US" dirty="0"/>
              <a:t>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401DB-6975-4661-93EE-ED61BD7304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 lang="ar-A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5D01498-D7FC-43BB-85A6-5670A23E63E7}"/>
              </a:ext>
            </a:extLst>
          </p:cNvPr>
          <p:cNvSpPr/>
          <p:nvPr/>
        </p:nvSpPr>
        <p:spPr>
          <a:xfrm>
            <a:off x="1066799" y="1168078"/>
            <a:ext cx="2536784" cy="111888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Sakkal Majalla"/>
                <a:cs typeface="Arial"/>
              </a:rPr>
              <a:t>يقوم الطالب بتمييز إشارة المشاة ومساعدة الأهل </a:t>
            </a:r>
            <a:r>
              <a:rPr lang="en-US" sz="1200">
                <a:solidFill>
                  <a:schemeClr val="tx1"/>
                </a:solidFill>
                <a:latin typeface="Sakkal Majalla"/>
                <a:cs typeface="Arial"/>
              </a:rPr>
              <a:t>عند قطع الشارع وتلوين الصورة بالألوان المناسبة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AA92FE-0928-4274-9770-5738D1381664}"/>
              </a:ext>
            </a:extLst>
          </p:cNvPr>
          <p:cNvSpPr txBox="1"/>
          <p:nvPr/>
        </p:nvSpPr>
        <p:spPr>
          <a:xfrm>
            <a:off x="4724400" y="3200399"/>
            <a:ext cx="2743200" cy="30777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pic>
        <p:nvPicPr>
          <p:cNvPr id="5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D41047-33B1-4EEF-93F3-679BFE6E8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704850"/>
            <a:ext cx="721995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4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 lang="en-US" dirty="0"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1308158" y="1187450"/>
            <a:ext cx="2450668" cy="97514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ar-AE" sz="120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يقوم الطالب بقص ألوان الإشار الضوئية ولصقها في المكان المناسب "</a:t>
            </a:r>
            <a:endParaRPr sz="120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F8BE1E1B-6BC9-4AC5-B18E-3BAE1D86440B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4302411" y="1113044"/>
            <a:ext cx="6146145" cy="4050900"/>
          </a:xfrm>
        </p:spPr>
      </p:sp>
      <p:pic>
        <p:nvPicPr>
          <p:cNvPr id="4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FEEFEDB-2CF3-413D-BC78-579084FC1D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259" y="1141419"/>
            <a:ext cx="6102350" cy="4025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030B-9A70-4EC0-8221-C643A354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ورقة عمل صفية </a:t>
            </a:r>
            <a:r>
              <a:rPr lang="ar-AE" dirty="0"/>
              <a:t>3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06341-855B-4772-9B56-1D251CF17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mtClean="0"/>
              <a:t>8</a:t>
            </a:fld>
            <a:endParaRPr lang="ar-A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18331B2-B4C3-45A7-B4C6-BBB684633606}"/>
              </a:ext>
            </a:extLst>
          </p:cNvPr>
          <p:cNvSpPr/>
          <p:nvPr/>
        </p:nvSpPr>
        <p:spPr>
          <a:xfrm>
            <a:off x="688757" y="932352"/>
            <a:ext cx="2222695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AE" sz="12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9FBDB695-5214-4272-9412-572D6E2BE120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3456818" y="960644"/>
            <a:ext cx="6953638" cy="4050900"/>
          </a:xfrm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9D2FD1-4279-4CA7-ABF6-2DA2AEA10465}"/>
              </a:ext>
            </a:extLst>
          </p:cNvPr>
          <p:cNvSpPr txBox="1"/>
          <p:nvPr/>
        </p:nvSpPr>
        <p:spPr>
          <a:xfrm>
            <a:off x="691961" y="1033154"/>
            <a:ext cx="2111518" cy="4680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>
                <a:latin typeface="Sakkal Majalla"/>
              </a:rPr>
              <a:t>يقوم الطالب بتحديد أماكن عبور المشاة بمساعدة المعلمة</a:t>
            </a:r>
            <a:r>
              <a:rPr lang="en-US" sz="1200" dirty="0">
                <a:latin typeface="Sakkal Majalla"/>
              </a:rPr>
              <a:t> </a:t>
            </a:r>
            <a:endParaRPr lang="en-US" dirty="0"/>
          </a:p>
        </p:txBody>
      </p:sp>
      <p:pic>
        <p:nvPicPr>
          <p:cNvPr id="7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93242EF-A281-45F9-A8F7-2D0EF00F5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437" y="1031882"/>
            <a:ext cx="7105650" cy="405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0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577</Words>
  <Application>Microsoft Office PowerPoint</Application>
  <PresentationFormat>Widescreen</PresentationFormat>
  <Paragraphs>105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Libre Franklin</vt:lpstr>
      <vt:lpstr>Sakkal Majalla</vt:lpstr>
      <vt:lpstr>Office Theme</vt:lpstr>
      <vt:lpstr>1_Office Theme</vt:lpstr>
      <vt:lpstr>يقف عند وجود السيارات بمساعدة</vt:lpstr>
      <vt:lpstr>PowerPoint Presentation</vt:lpstr>
      <vt:lpstr>PowerPoint Presentation</vt:lpstr>
      <vt:lpstr>PowerPoint Presentation</vt:lpstr>
      <vt:lpstr>انشودتان لتمييز صيغ السؤال والإجابة عليها</vt:lpstr>
      <vt:lpstr>ورقة عمل صفية 1</vt:lpstr>
      <vt:lpstr>ورقة عمل صفية 2                             </vt:lpstr>
      <vt:lpstr>ورقة عمل صفية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1767</cp:revision>
  <dcterms:modified xsi:type="dcterms:W3CDTF">2020-08-22T19:59:52Z</dcterms:modified>
</cp:coreProperties>
</file>