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67" r:id="rId6"/>
    <p:sldId id="257" r:id="rId7"/>
    <p:sldId id="268" r:id="rId8"/>
    <p:sldId id="259" r:id="rId9"/>
    <p:sldId id="277" r:id="rId10"/>
    <p:sldId id="278" r:id="rId11"/>
    <p:sldId id="279" r:id="rId12"/>
    <p:sldId id="274" r:id="rId13"/>
    <p:sldId id="275" r:id="rId14"/>
    <p:sldId id="280" r:id="rId15"/>
    <p:sldId id="276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07" autoAdjust="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23 August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23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23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23 August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KuBl_DRkDA?list=TLPQMTcwODIwMjDAGcqJluGx6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LlLfpocJTA" TargetMode="Externa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maCi14T3r0" TargetMode="Externa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OtRRGc7R4U?list=TLPQMTcwODIwMjDAGcqJluGx6w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يتجنب الاشياء القابلة للكسر بمساعدة</a:t>
            </a:r>
            <a:b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 rot="721943">
            <a:off x="7959682" y="5031174"/>
            <a:ext cx="3051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AE" sz="20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AE" sz="20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إعداد: موزة سعيد مبارك عايد الكتبي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AutoShape 2" descr="اللعب بالمثقاب &quot; الكبريت &quot; يسبب الحرائق - مدرسة مجمع الحواتم ريا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اللعب بالمثقاب &quot; الكبريت &quot; يسبب الحرائق - مدرسة مجمع الحواتم رياض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اللعب بالمثقاب &quot; الكبريت &quot; يسبب الحرائق - مدرسة مجمع الحواتم رياض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اللعب بالمثقاب &quot; الكبريت &quot; يسبب الحرائق - مدرسة مجمع الحواتم رياض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" b="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أمثلة على الأدوات القابلة للكسر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تسوق كوكا كولا وزيرو مشروب غازي، 290 مل أونلاين في الإمارا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09" y="1670441"/>
            <a:ext cx="1808238" cy="346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تسوق نايس وطقم فناجين مع صحون مكون من12-Piece قطع شفاف أونلاين في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4" b="23576"/>
          <a:stretch/>
        </p:blipFill>
        <p:spPr bwMode="auto">
          <a:xfrm>
            <a:off x="7930529" y="1670441"/>
            <a:ext cx="2265798" cy="1564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طقم صحون 20 قطعة - أواني أكل و شرب - للمطبخ - هدية للمنزل أو المكت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43" y="1670441"/>
            <a:ext cx="2015485" cy="157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لونغ كوب ماء ويسكي شرب زجاج عصير الإفطار حليب النمط الكلاسيكي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52" y="1670441"/>
            <a:ext cx="1808238" cy="346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الجملة 50ML زجاج المحمولة زجاجة عطر بخاخ مع 4 اللون الخالي عطر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78"/>
          <a:stretch/>
        </p:blipFill>
        <p:spPr bwMode="auto">
          <a:xfrm>
            <a:off x="5650489" y="3570227"/>
            <a:ext cx="1957591" cy="156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ORKEN قنينة مع سدادة - زجاج شفاف - IK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073" y="3570228"/>
            <a:ext cx="2227254" cy="156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ضع دائرة صح أم خطأ على الأفعال التالية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2615" y="1246445"/>
            <a:ext cx="5236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200" dirty="0" smtClean="0">
                <a:latin typeface="Sakkal Majalla" pitchFamily="2" charset="-78"/>
                <a:cs typeface="Sakkal Majalla" pitchFamily="2" charset="-78"/>
              </a:rPr>
              <a:t>ممكن استخدام ألواح الصح و الخطأ التي سبق الإشارة إليها سابقا </a:t>
            </a:r>
            <a:endParaRPr lang="en-US" sz="12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104" name="Picture 8" descr="كيف أجعل ابني يحبني ويسمع كلام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13" y="4075029"/>
            <a:ext cx="2710602" cy="153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دليل السلامة والصحة المهنية | ادم البربري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" b="5122"/>
          <a:stretch/>
        </p:blipFill>
        <p:spPr bwMode="auto">
          <a:xfrm>
            <a:off x="872113" y="4065112"/>
            <a:ext cx="4627059" cy="154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أمور خطرة تواجه طفلك في المنزل | مجلة سيدت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64" y="4086641"/>
            <a:ext cx="2710602" cy="153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كنانة أونلاين - الحوادث المنزلية بين أسبابها وكيفية الوقاية منها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61" y="1942311"/>
            <a:ext cx="1973099" cy="156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كيف تجعلين منزلك آمنا لطفلك في دبي | EWmums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20" y="1942311"/>
            <a:ext cx="1973099" cy="156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سقوط الأطفال يتصدر الحوادث في غياب تدابير السلامة المنزلية - عالم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86" y="1937286"/>
            <a:ext cx="2139302" cy="156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توصيات للآباء والأمهات حول كيفية تعليم الطفل كيفية قطع. الخطوات الأولى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79" y="1942310"/>
            <a:ext cx="2331399" cy="158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 rtl="1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بعض الأضرار الناجمة عن اللعب 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بالأدوات </a:t>
            </a:r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الحادة و القابلة 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للكسر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المحافظة على الصحة والوقاية من الامراض , الوقاية خير من العلاج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84" y="2298813"/>
            <a:ext cx="2714018" cy="154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علاج خدوش الوجه - سطو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69" y="2298813"/>
            <a:ext cx="2714018" cy="154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خربشة القطة،مرض خدش القطة،حمى خدش القط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69" y="4104363"/>
            <a:ext cx="2721266" cy="152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هكذا تتم معالجة الجروح السطحية منزليا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84" y="4104363"/>
            <a:ext cx="2714018" cy="152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21718"/>
              </p:ext>
            </p:extLst>
          </p:nvPr>
        </p:nvGraphicFramePr>
        <p:xfrm>
          <a:off x="154004" y="224444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المراجعة:/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موزة سعيد الكتبي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يتجنب الاشياء القابلة للكسر </a:t>
                      </a:r>
                      <a:r>
                        <a:rPr lang="ar-AE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بمساعدة</a:t>
                      </a:r>
                      <a:endParaRPr lang="en-US" sz="12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373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5-6 سنوات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متوسطة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الأدوات الحادة و القابلة للكسر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ذات يوم كانت أم فاطمة مستعجلة ونست رفع أكواب الزجاج و السكين  من على طاولة المطبخ وذهبت لاحضار الحاجيات من البقالة. عندما ذهبت فاطمة إلى المطبخ وجدت الأدوات الحادة و الزجاج و أخذت تفكر قائلةً: أمي أوصتني أن لا استخدمها إلا بمساعدتها و لكنها غير موجودة الآن، وأنا كبيرة الآن استطيع الاعتماد على نفسي.  سكبت العصير في الكوب و أخذت  السكين لتقطع الشطيرة نصفين لكنها أصابت يدها بالسكين وصرخت: أييييي اصبعي، و صدمت بالكوب و سقط و انكسر . لحسن الحظ أن الأم رجعت ووجدت فاطمة تصرخ فأسرعت إليها و ضمدت جراحها و نظفت الأرض من الزجاج وقالت معاتبة فاطمة: ألم أقل لك أن لا تستخدمي السكاكين و الزجاج من دون مساعدتي، الحمدلله أنه لم تتأذي كثيراً ، يجب أن تحذري في المرات القادمة. قالت فاطمة: أنا أسفة يا أمي لن أعيد الكرة.</a:t>
                      </a: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أسئلة بعد القصة،مثلا: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ماذا أرادت فاطمة أن تفعل؟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هل فعل فاطمة صحيح أم خاطئ؟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هل يجب أن تستخدم هذه الأدوات من دون مساعدة من الكبار؟ لماذا؟ (تبيين أهمية طلب الإذن و المساعدة و توضيح الأضرار الناجمة عن عدم فعل ذلك)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SA" sz="1200" b="1" baseline="0" dirty="0" smtClean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تجميع كل الأدوات الحادة المتوفرة في الفصل ووضعها في صندوق خاص و اخبار الطالب بعدم استعمالها دون إذن و مساعدة من كبير.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وضع صوة متنوعة للأدوات الحادة و الزجاج وغيرها من الصور و يقوم الطالب بتصنيفها  (التي يجب الطالب تجنب استخدامها  و التي يمكن استخدامها).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وضع صور لأضرار اللعب بالأدوات الحادة و القابلة للكسر.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ارشاد الطالب إلى طرق السلامة التي يجب اتباعها عند استخدام هذه الأدوات.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سرد مواقف عدة على الطالب (ماذا لو حدث كذا وكذا ماذا كنت ستفعل؟) و قياس مدى ادراك الطالب لخطورة العبث بهذه الأشياء.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23 August 2020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45077" y="3480234"/>
            <a:ext cx="2119977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توعوي لمخاطر اللعب في المطبخ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03571" y="3878109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39635" y="4044624"/>
            <a:ext cx="3898087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Sakkal Majalla" pitchFamily="2" charset="-78"/>
                <a:cs typeface="Sakkal Majalla" pitchFamily="2" charset="-78"/>
                <a:hlinkClick r:id="rId3"/>
              </a:rPr>
              <a:t>https://youtu.be/9KuBl_DRkDA?list=TLPQMTcwODIwMjDAGcqJluGx6w</a:t>
            </a:r>
            <a:r>
              <a:rPr lang="ar-AE" sz="1200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sz="12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AE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اجراءات السلامة 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ارشادات عامة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568857"/>
          </a:xfrm>
        </p:spPr>
        <p:txBody>
          <a:bodyPr>
            <a:normAutofit/>
          </a:bodyPr>
          <a:lstStyle/>
          <a:p>
            <a:pPr algn="r" rtl="1"/>
            <a:r>
              <a:rPr lang="ar-AE" sz="1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عند رؤية الأدوات الحادة (كالسكين و المقص وغيرها) عدم لمسها إلا بعد إذن من الكبار.</a:t>
            </a:r>
          </a:p>
          <a:p>
            <a:pPr algn="r" rtl="1"/>
            <a:r>
              <a:rPr lang="ar-AE" sz="1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إذا وجدت صحن أو كوب زجاجياً فتجنب استخدامه لأنه قد يتكسر و يؤذيك.</a:t>
            </a:r>
          </a:p>
          <a:p>
            <a:pPr algn="r" rtl="1"/>
            <a:r>
              <a:rPr lang="ar-AE" sz="1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اطلب المساعدة دائماً من الكبار لتحمي نفسك.</a:t>
            </a:r>
          </a:p>
          <a:p>
            <a:pPr algn="r" rtl="1"/>
            <a:r>
              <a:rPr lang="ar-AE" sz="1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إذا رأيت أحد الصغار يلعب بالأدوات الحادة أو الزجاج فاخبر فوراً أحد الكبار الموجودين.</a:t>
            </a:r>
          </a:p>
          <a:p>
            <a:pPr algn="r" rtl="1"/>
            <a:r>
              <a:rPr lang="ar-AE" sz="1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 تلوح بأي من هذه الأدوات أمام أي شخص آخر حتى لا تؤذيه.</a:t>
            </a:r>
          </a:p>
          <a:p>
            <a:pPr algn="r" rtl="1"/>
            <a:r>
              <a:rPr lang="ar-AE" sz="1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إذا رأيت أي زجاج متبعثر على الأرض فتجنب المرور من فوقه و اعلم الآخرين و الكبار بذلك.</a:t>
            </a:r>
          </a:p>
          <a:p>
            <a:pPr algn="r" rtl="1"/>
            <a:endParaRPr lang="ar-AE" sz="1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AE" sz="1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23 August 2020</a:t>
            </a:fld>
            <a:endParaRPr lang="en-US" noProof="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04379"/>
              </p:ext>
            </p:extLst>
          </p:nvPr>
        </p:nvGraphicFramePr>
        <p:xfrm>
          <a:off x="180109" y="165333"/>
          <a:ext cx="11804073" cy="5743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1740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 fontAlgn="ctr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أن </a:t>
                      </a:r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يتجنب الطالب الادوات الحادة عند رؤيتها</a:t>
                      </a:r>
                      <a:r>
                        <a:rPr lang="ar-AE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 </a:t>
                      </a:r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يتجنب الاشياء القابلة للكسر بمساعدة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أخرى: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تعليم الطالب اجراءات السلامة البسيطة لضمان سلامته. توعية الطالب بأضرار اللعب بالأدوات الحادة و القابلة للكسر.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تشغيل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الفيديو الخاص بالدرس.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الأنشطة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الصفية داخل الغرفة الصفية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عمليا و كتابيا.</a:t>
                      </a:r>
                    </a:p>
                    <a:p>
                      <a:pPr marL="228600" marR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للمدرس حرية ابتكار أنشطة وتمارين إضافية.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يقوم المعلم بعمل مسابقة لبطاقات مبعثرة للأدوات الحادة و القابلة للكسر و يقوم الطالب بتجميعها في سلة خلال مدة  زمنية معينة.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الفني: 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القيام بعرض مسرحي حيث </a:t>
                      </a:r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تقوم فيه</a:t>
                      </a:r>
                      <a:r>
                        <a:rPr lang="ar-SA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ا </a:t>
                      </a:r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الدمى بالسقوط في خطأ اللعب بهذه الأدوات و الأضرار التي نجمت عن ذلك. ثم بعدها يسأل المعلم الطالب عن الفعل الخاطئ التي قامت به الدمى وهل كانت النتيجة مرضية.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الموسيقى: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أنشودة لعبوا بالسكين.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تنبيه أولياء الأمور على ضرورة عدم لعب الطالب بالأدوات الحادة و القابلة للكسر  و بيان أضرارها وتوجيهه دائماً لضمان سلامته.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913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وضع إشارة صح على الفعل الصحيح و إشارة خطأ على الفعل الخطأ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الأدوا ت الحادة و القابلة للكسر أو رسمها.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تشغيل الفيديوهات التعليمية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</a:t>
                      </a:r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يتجنب الطالب الادوات الحادة عند رؤيتها</a:t>
                      </a:r>
                      <a:r>
                        <a:rPr lang="ar-AE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مع لعبه بالأدوات </a:t>
                      </a:r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القابلة للكسر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</a:t>
                      </a:r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يتجنب الطالب الأدوات الحادة عند رؤيتها</a:t>
                      </a:r>
                      <a:r>
                        <a:rPr lang="ar-AE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 الأدوات </a:t>
                      </a:r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القابلة للكسر  مع عدم تيقنه من أضرارها </a:t>
                      </a:r>
                      <a:r>
                        <a:rPr lang="ar-AE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مرتفع: يتجنب الطالب الادوات الحادة عند رؤيتها و يتجنب الاشياء القابلة للكسر بمساعدة و يعرف الأضرارالناجمة عنها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23 August 2020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 عن تجنب اللعب بالأدوات الحادة</a:t>
            </a:r>
            <a:endParaRPr lang="en-US" sz="1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10891" y="3372099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1752" y="3523561"/>
            <a:ext cx="389808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kkal Majalla" pitchFamily="2" charset="-78"/>
                <a:cs typeface="Sakkal Majalla" pitchFamily="2" charset="-78"/>
                <a:hlinkClick r:id="rId2"/>
              </a:rPr>
              <a:t>https://</a:t>
            </a:r>
            <a:r>
              <a:rPr lang="en-US" sz="1400" dirty="0" smtClean="0">
                <a:latin typeface="Sakkal Majalla" pitchFamily="2" charset="-78"/>
                <a:cs typeface="Sakkal Majalla" pitchFamily="2" charset="-78"/>
                <a:hlinkClick r:id="rId2"/>
              </a:rPr>
              <a:t>youtu.be/JLlLfpocJTA</a:t>
            </a:r>
            <a:r>
              <a:rPr lang="ar-AE" sz="1400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en-US" sz="1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236" y="3973588"/>
            <a:ext cx="430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2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الجزء الأول من الفيديو يفي بالغرض</a:t>
            </a:r>
            <a:endParaRPr lang="en-US" sz="12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61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أنشودة لعبوا بالسكين</a:t>
            </a:r>
            <a:endParaRPr lang="en-US" sz="1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10891" y="3372099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1752" y="3523561"/>
            <a:ext cx="389808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kkal Majalla" pitchFamily="2" charset="-78"/>
                <a:cs typeface="Sakkal Majalla" pitchFamily="2" charset="-78"/>
                <a:hlinkClick r:id="rId2"/>
              </a:rPr>
              <a:t>https://</a:t>
            </a:r>
            <a:r>
              <a:rPr lang="en-US" sz="1400" dirty="0" smtClean="0">
                <a:latin typeface="Sakkal Majalla" pitchFamily="2" charset="-78"/>
                <a:cs typeface="Sakkal Majalla" pitchFamily="2" charset="-78"/>
                <a:hlinkClick r:id="rId2"/>
              </a:rPr>
              <a:t>youtu.be/omaCi14T3r0</a:t>
            </a:r>
            <a:r>
              <a:rPr lang="ar-AE" sz="1400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en-US" sz="14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5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rtl="1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مخاطر  اللعب بالزجاج و الأدوات الحادة</a:t>
            </a:r>
            <a:endParaRPr lang="en-US" sz="1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10891" y="3372099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1752" y="3523561"/>
            <a:ext cx="406935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Sakkal Majalla" pitchFamily="2" charset="-78"/>
                <a:cs typeface="Sakkal Majalla" pitchFamily="2" charset="-78"/>
                <a:hlinkClick r:id="rId2"/>
              </a:rPr>
              <a:t>https://</a:t>
            </a:r>
            <a:r>
              <a:rPr lang="en-US" sz="1200" dirty="0" smtClean="0">
                <a:latin typeface="Sakkal Majalla" pitchFamily="2" charset="-78"/>
                <a:cs typeface="Sakkal Majalla" pitchFamily="2" charset="-78"/>
                <a:hlinkClick r:id="rId2"/>
              </a:rPr>
              <a:t>youtu.be/COtRRGc7R4U?list=TLPQMTcwODIwMjDAGcqJluGx6w</a:t>
            </a:r>
            <a:r>
              <a:rPr lang="ar-AE" sz="1200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en-US" sz="1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236" y="3963786"/>
            <a:ext cx="430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2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ممكن تشغيل الجزء المطلوب فقط (ثالث نقطة في الفيديو) </a:t>
            </a:r>
            <a:endParaRPr lang="en-US" sz="12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42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لوّن الأداة الحادة و القابلة للكسر فقط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رسم سهل أدوات مطبخ ملعقه ، شوكه ، سكينه _ تعليم الرسم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48" y="1832818"/>
            <a:ext cx="2883911" cy="162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ملعقة, أواني المطبخ, المطبخ صورة بابوا نيو غينيا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27" y="3759766"/>
            <a:ext cx="2849751" cy="151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ومن ناحية رسم خط أسود رسم أدوات المطبخ, أواني المطبخ, المطبخ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5"/>
          <a:stretch/>
        </p:blipFill>
        <p:spPr bwMode="auto">
          <a:xfrm>
            <a:off x="5667518" y="1722862"/>
            <a:ext cx="2276014" cy="16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خط أواني المطبخ الرسم, قبعة الشيف, أصيص, سكين PNG وملف PSD للتحميل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 bwMode="auto">
          <a:xfrm>
            <a:off x="5667517" y="3683177"/>
            <a:ext cx="2276014" cy="15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إبريق الشاي تلوين صفحة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9" b="24706"/>
          <a:stretch/>
        </p:blipFill>
        <p:spPr bwMode="auto">
          <a:xfrm>
            <a:off x="8085051" y="1771390"/>
            <a:ext cx="2144905" cy="159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صورة اللوحة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12" y="3683178"/>
            <a:ext cx="2322613" cy="16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أمثلة على الأدوات الحادة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مشرط عريض سحب 18 ملم ياباني– جعفر شوب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8" b="18681"/>
          <a:stretch/>
        </p:blipFill>
        <p:spPr bwMode="auto">
          <a:xfrm>
            <a:off x="1532641" y="2082033"/>
            <a:ext cx="2714019" cy="153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unting knif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b="26310"/>
          <a:stretch/>
        </p:blipFill>
        <p:spPr bwMode="auto">
          <a:xfrm>
            <a:off x="4526151" y="2057008"/>
            <a:ext cx="2714019" cy="153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سعر مقص صغير أزرق / فضي فى الامارات | نون الامارات | كان بكا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6628" y="1493984"/>
            <a:ext cx="1537921" cy="271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المطرقة | مجلة الرج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41" y="4084517"/>
            <a:ext cx="2710303" cy="153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تفسير رؤية مقص أظافر في المنام أو الحلم | أحلامك.ن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85" y="4084517"/>
            <a:ext cx="2714019" cy="153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ush Pins (Cork Board Pins)/ دبابيس ملونه للألواح الفلين | مكاتب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79" y="4084516"/>
            <a:ext cx="2714019" cy="153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797</Words>
  <Application>Microsoft Office PowerPoint</Application>
  <PresentationFormat>Widescreen</PresentationFormat>
  <Paragraphs>100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Sakkal Majalla</vt:lpstr>
      <vt:lpstr>Office Theme</vt:lpstr>
      <vt:lpstr>1_Office Theme</vt:lpstr>
      <vt:lpstr>يتجنب الاشياء القابلة للكسر بمساعدة </vt:lpstr>
      <vt:lpstr>PowerPoint Presentation</vt:lpstr>
      <vt:lpstr>اجراءات السلامة  </vt:lpstr>
      <vt:lpstr>PowerPoint Presentation</vt:lpstr>
      <vt:lpstr>فيديو تعليمي عن تجنب اللعب بالأدوات الحادة</vt:lpstr>
      <vt:lpstr>أنشودة لعبوا بالسكين</vt:lpstr>
      <vt:lpstr>مخاطر  اللعب بالزجاج و الأدوات الحادة</vt:lpstr>
      <vt:lpstr>لوّن الأداة الحادة و القابلة للكسر فقط</vt:lpstr>
      <vt:lpstr>أمثلة على الأدوات الحادة</vt:lpstr>
      <vt:lpstr>أمثلة على الأدوات القابلة للكسر</vt:lpstr>
      <vt:lpstr>ضع دائرة صح أم خطأ على الأفعال التالية</vt:lpstr>
      <vt:lpstr>بعض الأضرار الناجمة عن اللعب بالأدوات الحادة و القابلة للكسر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92</cp:revision>
  <dcterms:created xsi:type="dcterms:W3CDTF">2020-07-26T19:33:45Z</dcterms:created>
  <dcterms:modified xsi:type="dcterms:W3CDTF">2020-08-22T20:14:23Z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