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0"/>
  </p:notes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52ABD-D0F5-4A16-B32E-20DD49654257}" v="1380" dt="2020-08-02T22:02:55.100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fif"/><Relationship Id="rId4" Type="http://schemas.openxmlformats.org/officeDocument/2006/relationships/image" Target="../media/image6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imagiration.mit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com.greysprings.game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3Y3Qfp9hA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ar-AE" sz="2800" dirty="0">
                <a:latin typeface="Arial"/>
                <a:ea typeface="Arial"/>
                <a:cs typeface="Arial"/>
                <a:sym typeface="Arial"/>
              </a:rPr>
              <a:t>يطلب الطعام عند تذكيره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4143815536"/>
              </p:ext>
            </p:extLst>
          </p:nvPr>
        </p:nvGraphicFramePr>
        <p:xfrm>
          <a:off x="154004" y="224444"/>
          <a:ext cx="11906450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29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dirty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يطلب الطعام عند </a:t>
                      </a:r>
                      <a:r>
                        <a:rPr lang="ar-AE" sz="1200" b="1" i="0" u="none" strike="noStrike" cap="none" dirty="0" smtClean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تذكيره</a:t>
                      </a:r>
                      <a:endParaRPr lang="en-US" sz="1200" b="1" i="0" u="none" strike="noStrike" cap="none" dirty="0" smtClean="0">
                        <a:solidFill>
                          <a:srgbClr val="00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377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طلب الطعام 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انه يوم العيد , عيد الفطر السعيد , ذهبت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العائله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 لزيارة الجد و الجدة و الأقارب , تحب العمة حمد كثيرا , اعطته بعض الحلويات و الألعاب بمناسبة العيد , انشغلت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العائله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 بالزيارة و لم تنتبه لموعد الغذاء , سالت الام حمد هل انت جائع ؟هل تريد ان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تاكل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؟ أجاب حمد : نعم , فقدمت العمه الطعام للجميع 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1-ان تقوم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المعلمه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بتذكير الطلاب لموعد الطعام مسبقا كأن تقول (بعد الانتهاء من الحصه سنتناول الطعام )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ان تقوم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المعلمه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بسؤال الطلاب (هل انتم جائعون ) قبل تقديم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الوجبه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مباشره 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ان تطلب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المعلمه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من الطلاب التمييز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باشارة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او كلمة او جملة عن رغبته بالطعام قبل تقديم </a:t>
                      </a:r>
                      <a:r>
                        <a:rPr lang="ar-AE" sz="1200" b="1" u="none" strike="noStrike" cap="none" dirty="0" err="1">
                          <a:latin typeface="Sakkal Majalla"/>
                          <a:cs typeface="Sakkal Majalla"/>
                        </a:rPr>
                        <a:t>الوجبه</a:t>
                      </a:r>
                      <a:r>
                        <a:rPr lang="ar-AE" sz="1200" b="1" u="none" strike="noStrike" cap="none" dirty="0">
                          <a:latin typeface="Sakkal Majalla"/>
                          <a:cs typeface="Sakkal Majalla"/>
                        </a:rPr>
                        <a:t> مباشره 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477097" y="253604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هل تريد الطعام؟  </a:t>
            </a:r>
            <a:endParaRPr sz="1800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2B83F9-177E-4D20-95D0-14CFDBD07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7766" y="2915402"/>
            <a:ext cx="3169334" cy="14803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29E9D2-16BA-4C4C-B232-D7103D04C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25" y="5444198"/>
            <a:ext cx="1813989" cy="1083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BB1551-825E-476A-9314-75FEBA9A5A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5131" y="5444198"/>
            <a:ext cx="1813989" cy="10832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1886362379"/>
              </p:ext>
            </p:extLst>
          </p:nvPr>
        </p:nvGraphicFramePr>
        <p:xfrm>
          <a:off x="193963" y="136525"/>
          <a:ext cx="11804075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5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:هو ان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يطلب الطالب الطعام عند تذكيره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.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 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يستطيع الطالب استخدام  كلمة او جمله للتعبير و طلب الطعام عند سؤاله </a:t>
                      </a: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تشغيل الفيديو الخاص بالدرس 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ان يميز بشكل بسيط وقت تناول الطعام فيكون عند عرض السؤال و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نذكير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الطالب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باوقات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معينه خلال اليوم 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القيام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باوراق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cs typeface="Sakkal Majalla"/>
                        </a:rPr>
                        <a:t> العمل 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 يقوم المعلم بتركيب جمل و كلمات متناغمه و ممتعه للسمع , بغرض الإستجابة لسؤاله وحاجته للطعام وتكون مباشرة قبل موعد تناول الطعام مباشرة وذلك لتمييز وادراك وقت الطعام وتطوير طريقة تعبيره عن حاجته .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إعطاء ولي الامر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الطريقه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الصحيحه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لتدريب الطفل على التعبير عن احتياجاته بالإشارة .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تحسيت التواصل وتطوير اللغة عند الأطفال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imagiration.mita"/>
                        </a:rPr>
                        <a:t>https://play.google.com/store/apps/details?id=com.imagiration.mita</a:t>
                      </a:r>
                      <a:endParaRPr lang="ar-AE" sz="1200" dirty="0"/>
                    </a:p>
                    <a:p>
                      <a:pPr marL="3048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en-US" sz="1200" dirty="0">
                          <a:hlinkClick r:id="rId4" tooltip="https://play.google.com/store/apps/details?id=com.greysprings.games"/>
                        </a:rPr>
                        <a:t>https://play.google.com/store/apps/details?id=com.greysprings.games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ان يستطيع الطالب تمييز وادراك التلميح عن الطعام . جيد :الالإشارة إلى الطعام بمساعدة عند سؤاله عن حاجته , جيد جدا : أن يستطيع االتعبير بإشارة أو كلمة دون مساعدة عند سؤاله عن حاجته للطعام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1658866588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dirty="0"/>
                        <a:t>يطلب الطعام عند تذكيره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في تطبيق طلب الطعام عند تذكيره 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 طلب الطعام  عند تذكيره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111841" y="169018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ar-AE" dirty="0"/>
              <a:t>افتح يا سمسم " موعد الإفطار"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4010891" y="3372099"/>
            <a:ext cx="4170300" cy="6015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800" dirty="0">
                <a:hlinkClick r:id="rId3" tooltip="https://youtu.be/K3Y3Qfp9hAQ"/>
              </a:rPr>
              <a:t>https://youtu.be/K3Y3Qfp9hAQ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1                                                       </a:t>
            </a:r>
            <a:endParaRPr dirty="0"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298" name="Google Shape;298;p32"/>
          <p:cNvSpPr>
            <a:spLocks noGrp="1"/>
          </p:cNvSpPr>
          <p:nvPr>
            <p:ph type="media" idx="2"/>
          </p:nvPr>
        </p:nvSpPr>
        <p:spPr>
          <a:xfrm>
            <a:off x="5992836" y="1505021"/>
            <a:ext cx="4455719" cy="3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747034" y="643721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يقوم الطالب بتلوين الطعام المفضل لديه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FB8BB7-0998-4715-A6C6-A32BA765E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934" y="379829"/>
            <a:ext cx="6565324" cy="48931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7" name="Google Shape;307;p33"/>
          <p:cNvSpPr>
            <a:spLocks noGrp="1"/>
          </p:cNvSpPr>
          <p:nvPr>
            <p:ph type="media" idx="2"/>
          </p:nvPr>
        </p:nvSpPr>
        <p:spPr>
          <a:xfrm>
            <a:off x="4111752" y="1219200"/>
            <a:ext cx="6336804" cy="3944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934817" y="12192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الطالب بقص الأشكال والصاقها </a:t>
            </a:r>
            <a:endParaRPr sz="1200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0A706D-6C7F-4F2D-AB07-91D775D66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751" y="506438"/>
            <a:ext cx="6744767" cy="48732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443</Words>
  <Application>Microsoft Office PowerPoint</Application>
  <PresentationFormat>Widescreen</PresentationFormat>
  <Paragraphs>97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Libre Franklin</vt:lpstr>
      <vt:lpstr>Sakkal Majalla</vt:lpstr>
      <vt:lpstr>Office Theme</vt:lpstr>
      <vt:lpstr>1_Office Theme</vt:lpstr>
      <vt:lpstr>يطلب الطعام عند تذكيره</vt:lpstr>
      <vt:lpstr>PowerPoint Presentation</vt:lpstr>
      <vt:lpstr>PowerPoint Presentation</vt:lpstr>
      <vt:lpstr>PowerPoint Presentation</vt:lpstr>
      <vt:lpstr>افتح يا سمسم " موعد الإفطار"</vt:lpstr>
      <vt:lpstr>ورقة عمل صفية 1                                                       </vt:lpstr>
      <vt:lpstr>ورقة عمل صفية 2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152</cp:revision>
  <dcterms:modified xsi:type="dcterms:W3CDTF">2020-08-22T20:02:17Z</dcterms:modified>
</cp:coreProperties>
</file>