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E8555-EE34-4272-81C5-54A34C18DC38}" v="1092" dt="2020-08-02T20:45:40.641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iz.cooking.games.for.kids.baking.game.gir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com.YovoGames.babyc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qZsoesa55w&amp;list=PLh_i4yts2M6kwGMnod0dc9jJ9G5xCW72s&amp;index=4&amp;t=0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يلعب مع أحد أقرانه لعب ايهامي بالتقليد</a:t>
            </a:r>
            <a:endParaRPr lang="ar-AE" sz="2800" dirty="0">
              <a:ea typeface="Arial"/>
              <a:sym typeface="Arial"/>
            </a:endParaRPr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3108657253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err="1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المراجعة:أ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dirty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يلعب مع أحد أقرانه لعب ايهامي </a:t>
                      </a:r>
                      <a:r>
                        <a:rPr lang="ar-AE" sz="1200" b="1" dirty="0" smtClean="0">
                          <a:solidFill>
                            <a:srgbClr val="000000"/>
                          </a:solidFill>
                          <a:latin typeface="Sakkal Majalla"/>
                          <a:ea typeface="Arial"/>
                          <a:cs typeface="Sakkal Majalla"/>
                          <a:sym typeface="Arial"/>
                        </a:rPr>
                        <a:t>بالتقليد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Sakkal Majalla"/>
                        <a:ea typeface="Arial"/>
                        <a:cs typeface="Sakkal Majalla"/>
                        <a:sym typeface="Arial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378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"أطبخ الطعام مثل ماما "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اليوم ذكرى ميلاد فاطمة , أكملت فاطمة أربع سنوات , اجتمعت العائلة للإحتفال وحصلت فاطمة على هدايا جميلة , أحضرت عمتها لها  لعبة أدوات المطبخ , لعبت معها ابنة عمتها وقالت لفاطمة : نلعب معا لعبة الطبخ , وزعت العمة الأدوات على فاطمة وهند , حضرت هند طبق البيتزا وقامت فاطمة بتحضير طبق بيتزا آخر ,   أعطت فاطمة طبقها لأمها وأشارت إليها بتناوله , فرحت الأم وحضنت فاطمة </a:t>
                      </a: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 بعرض أداء تمثيلي  للعناية بلعبة  مثل اطعامها والتكلم معها ويقوم الطلاب بتقليدها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بتحضير لعبة أدوات المطبخ حيث يقوم الطلاب بتحضيير الطعام عن طريق اللعب التخيلي تقليدا للمعلمة 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بتنظيم فعاليات جماعية لطلاب الفصول بمشاركة معلماتهم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416587" y="253604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 b="0" i="0" u="none" strike="noStrike" cap="none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أعتني بدميتي </a:t>
            </a:r>
            <a:endParaRPr sz="1800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272" name="Google Shape;272;p29" descr="A picture containing young, holding, person, pers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21512" y="6924690"/>
            <a:ext cx="1397638" cy="48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9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t="35185" r="-4373" b="35185"/>
          <a:stretch/>
        </p:blipFill>
        <p:spPr>
          <a:xfrm>
            <a:off x="765501" y="7236017"/>
            <a:ext cx="662092" cy="75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نصائح سريعة للتعامل مع الأطفال المتعبين في الأكل - عالم الطفل">
            <a:extLst>
              <a:ext uri="{FF2B5EF4-FFF2-40B4-BE49-F238E27FC236}">
                <a16:creationId xmlns:a16="http://schemas.microsoft.com/office/drawing/2014/main" id="{707A7EFC-52E0-4692-9E77-09AFBBA9E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900" y="6322141"/>
            <a:ext cx="197848" cy="18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Kids Should Play with Baby Dolls (YES, even BOYS!!) -">
            <a:extLst>
              <a:ext uri="{FF2B5EF4-FFF2-40B4-BE49-F238E27FC236}">
                <a16:creationId xmlns:a16="http://schemas.microsoft.com/office/drawing/2014/main" id="{18972A82-89A1-4CE8-9751-40504D835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16" y="5486400"/>
            <a:ext cx="1412197" cy="104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Kids Playing With Toy Kitchen Stock Photo - Image of daycare, meal ...">
            <a:extLst>
              <a:ext uri="{FF2B5EF4-FFF2-40B4-BE49-F238E27FC236}">
                <a16:creationId xmlns:a16="http://schemas.microsoft.com/office/drawing/2014/main" id="{93B64F06-A8DB-415C-AFE3-5E4EF0023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87" y="5486400"/>
            <a:ext cx="1561813" cy="10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eacher And Children At Cooking Activity In Kindergarten Stock ...">
            <a:extLst>
              <a:ext uri="{FF2B5EF4-FFF2-40B4-BE49-F238E27FC236}">
                <a16:creationId xmlns:a16="http://schemas.microsoft.com/office/drawing/2014/main" id="{A5571915-8403-453D-9776-E00EF944A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587" y="5486398"/>
            <a:ext cx="1397000" cy="104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F645FD-3CC4-4F6F-AAA1-1F5B6D44DB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15299" y="2905341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32086901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dirty="0"/>
                        <a:t>أن يلعب الطالب مع أحد أقرانه لعب ايهامي بالتقليد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في تطبيق هدف اللعب الإيهامي وأمثلة متنوعة من ضمنه</a:t>
                      </a:r>
                      <a:endParaRPr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  <a:tabLst/>
                        <a:defRPr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 االلعب الايهامي والتخيلي  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742622323"/>
              </p:ext>
            </p:extLst>
          </p:nvPr>
        </p:nvGraphicFramePr>
        <p:xfrm>
          <a:off x="193962" y="98386"/>
          <a:ext cx="11804075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6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:هو ان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تتمكن فاطمة من اللعب مع أحد أقرانها لعب ايهامي وتخيلي بالتقليد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ان يستطيع الطالب ادراك مفهوم اللعب التخيلي عن طريق تمييز الأشياء الواقعية البسيطة من غير الواقعية وإتاحة الفرصة له لتوسيع مداركه من التقليد لابتكار االجزء الخاص به أثناء اللعب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التواصل مع الأقران باستخدام الإشارة أو التعبير اللفظي  للتعبير عن حاجته والتواصل أثناء اللعب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الإدراكية عن طريق معرفة على مسميات جديدة وأفعال وصفات وكذلك مفاهيم تساعده  في الحياة العملية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القدرات التواصلية لديه عن طريق اللعب المشترك مع الأقران الذي بدوره يساعد الطفل في حل المشاكل اللغوية والتواصلية لديه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أن يستطيع الطالب أداء رسم  وخطوط تخيلية لاكمال الرسومات البسيطة المرفقة</a:t>
                      </a:r>
                      <a:endParaRPr sz="1200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الموسيقى:</a:t>
                      </a:r>
                      <a:endParaRPr sz="1200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dirty="0"/>
                        <a:t>أن يقلد الطالب حركات ايهامية مع موسيقى وأغنية طفولية ممتعة </a:t>
                      </a:r>
                      <a:endParaRPr sz="12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ارشاد ولي الأمر  بضرورة توفير مواد اللعب والألعاب للطالب ومشاركة ولي الأمر الطالب في اللعب 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 مساعدة الطالب على اللعب الإيهامي وابتكار الخاص به أثناء اللعب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iz.cooking.games.for.kids.baking.game.girls"/>
                        </a:rPr>
                        <a:t>https://play.google.com/store/apps/details?id=com.iz.cooking.games.for.kids.baking.game.girls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en-US" sz="1200" dirty="0">
                          <a:hlinkClick r:id="rId4" tooltip="https://play.google.com/store/apps/details?id=com.YovoGames.babycare"/>
                        </a:rPr>
                        <a:t>https://play.google.com/store/apps/details?id=com.YovoGames.babycare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endParaRPr lang="ar-AE" sz="12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اادراك مفهوم اللعب  الإيهامي , جيد :يستطيع الطالب تقليد خطوة من اللعب بمساعدة بسيطةجيد جدا : أن يستطيع الطالب تقليد خطوات من اللعب الإيهامي وابتكار جزء بسيط أثناء اللعب 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ar-AE"/>
              <a:t>انشودة اللعب التخيلي 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3418449" y="1927274"/>
            <a:ext cx="4727448" cy="168056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2400">
                <a:hlinkClick r:id="rId3"/>
              </a:rPr>
              <a:t>https://www.youtube.com/watch?v=XqZsoesa55w&amp;list=PLh_i4yts2M6kwGMnod0dc9jJ9G5xCW72s&amp;index=4&amp;t=0s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1                      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798739" y="643625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الطالب برسم خطوط ذات علاقة لإكمال الرسم بمساعدة المعلمة لفظيا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What is he catching? CreKid.com - Creative Drawing Printouts ...">
            <a:extLst>
              <a:ext uri="{FF2B5EF4-FFF2-40B4-BE49-F238E27FC236}">
                <a16:creationId xmlns:a16="http://schemas.microsoft.com/office/drawing/2014/main" id="{6FE4AE9D-F039-48DB-98D6-F0EB6C0F6995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87" y="886265"/>
            <a:ext cx="5603998" cy="449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 dirty="0"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934817" y="12192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الطالب برسم خطوط ذات علاقة لإكمال الرسم بمساعدة المعلمة لفظيا </a:t>
            </a:r>
            <a:endParaRPr sz="1200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pic>
        <p:nvPicPr>
          <p:cNvPr id="2050" name="Picture 2" descr="Lesson Plan} P.E. Tag Games + Imagination Worksheets - Project ...">
            <a:extLst>
              <a:ext uri="{FF2B5EF4-FFF2-40B4-BE49-F238E27FC236}">
                <a16:creationId xmlns:a16="http://schemas.microsoft.com/office/drawing/2014/main" id="{2791696E-39ED-473A-BC60-89AC31F06603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87" y="422032"/>
            <a:ext cx="5491456" cy="458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FE63-8C5E-46C1-AF27-787C030A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3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197B42-B8E6-4FBA-8523-895AE0693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8</a:t>
            </a:fld>
            <a:endParaRPr lang="ar-AE"/>
          </a:p>
        </p:txBody>
      </p:sp>
      <p:pic>
        <p:nvPicPr>
          <p:cNvPr id="3074" name="Picture 2" descr="The Smurfs Coloring Pages | Coloring books, Coloring pages ...">
            <a:extLst>
              <a:ext uri="{FF2B5EF4-FFF2-40B4-BE49-F238E27FC236}">
                <a16:creationId xmlns:a16="http://schemas.microsoft.com/office/drawing/2014/main" id="{34EEF985-9356-4BB0-9EBB-DF7CC86C8071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52" y="914400"/>
            <a:ext cx="5960715" cy="446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B74C23-F3F3-4AA0-9AB8-1C63ED673786}"/>
              </a:ext>
            </a:extLst>
          </p:cNvPr>
          <p:cNvSpPr/>
          <p:nvPr/>
        </p:nvSpPr>
        <p:spPr>
          <a:xfrm>
            <a:off x="815926" y="1125415"/>
            <a:ext cx="2278966" cy="7174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الطالب بتلوين شخصية السنفور الخيالية </a:t>
            </a:r>
            <a:endParaRPr lang="en-US" sz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095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497</Words>
  <Application>Microsoft Office PowerPoint</Application>
  <PresentationFormat>Widescreen</PresentationFormat>
  <Paragraphs>101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Libre Franklin</vt:lpstr>
      <vt:lpstr>Sakkal Majalla</vt:lpstr>
      <vt:lpstr>Office Theme</vt:lpstr>
      <vt:lpstr>1_Office Theme</vt:lpstr>
      <vt:lpstr>يلعب مع أحد أقرانه لعب ايهامي بالتقليد </vt:lpstr>
      <vt:lpstr>PowerPoint Presentation</vt:lpstr>
      <vt:lpstr>PowerPoint Presentation</vt:lpstr>
      <vt:lpstr>PowerPoint Presentation</vt:lpstr>
      <vt:lpstr>انشودة اللعب التخيلي </vt:lpstr>
      <vt:lpstr>ورقة عمل صفية 1                                                   </vt:lpstr>
      <vt:lpstr>ورقة عمل صفية 2                             </vt:lpstr>
      <vt:lpstr>ورقة عمل صفية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154</cp:revision>
  <dcterms:modified xsi:type="dcterms:W3CDTF">2020-08-22T20:02:37Z</dcterms:modified>
</cp:coreProperties>
</file>