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1"/>
  </p:notes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E8555-EE34-4272-81C5-54A34C18DC38}" v="1092" dt="2020-08-02T20:45:40.641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fif"/><Relationship Id="rId3" Type="http://schemas.openxmlformats.org/officeDocument/2006/relationships/image" Target="../media/image5.jpg"/><Relationship Id="rId7" Type="http://schemas.openxmlformats.org/officeDocument/2006/relationships/image" Target="../media/image9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g"/><Relationship Id="rId9" Type="http://schemas.openxmlformats.org/officeDocument/2006/relationships/image" Target="../media/image11.jf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greysprings.kidstoddlergam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play.google.com/store/apps/details?id=com.happytools.learning.kids.games" TargetMode="External"/><Relationship Id="rId4" Type="http://schemas.openxmlformats.org/officeDocument/2006/relationships/hyperlink" Target="https://play.google.com/store/apps/details?id=biz.arrowstar.funnyfood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4WNrvVjiT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2800"/>
            </a:pPr>
            <a:r>
              <a:rPr lang="ar-AE" sz="2800" b="1" dirty="0">
                <a:solidFill>
                  <a:srgbClr val="000000"/>
                </a:solidFill>
                <a:latin typeface="Sakkal Majalla"/>
                <a:ea typeface="Arial"/>
                <a:cs typeface="Sakkal Majalla"/>
                <a:sym typeface="Arial"/>
              </a:rPr>
              <a:t>يتبع قواعد لعبةجماعية بمساعدة</a:t>
            </a:r>
            <a:endParaRPr lang="ar-AE" sz="2800" dirty="0">
              <a:ea typeface="Arial"/>
              <a:sym typeface="Arial"/>
            </a:endParaRPr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4724400" y="3200400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add text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3251539894"/>
              </p:ext>
            </p:extLst>
          </p:nvPr>
        </p:nvGraphicFramePr>
        <p:xfrm>
          <a:off x="267286" y="224444"/>
          <a:ext cx="11793168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18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7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i="0" u="none" strike="noStrike" cap="none" dirty="0">
                          <a:solidFill>
                            <a:srgbClr val="00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يتبع قواعد لعبة جماعية </a:t>
                      </a:r>
                      <a:r>
                        <a:rPr lang="ar-AE" sz="1200" b="1" i="0" u="none" strike="noStrike" cap="none" dirty="0" smtClean="0">
                          <a:solidFill>
                            <a:srgbClr val="00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بمساعدة</a:t>
                      </a:r>
                      <a:endParaRPr lang="en-US" sz="1200" b="1" i="0" u="none" strike="noStrike" cap="none" dirty="0" smtClean="0">
                        <a:solidFill>
                          <a:srgbClr val="000000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379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درس تبادل الكرة :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ذهبت هند مع أخيها إلى محل الألعاب لتشتري لعبة من اختيارها , أصبحت هند كبيرة وتستطيع اختيار الشيء المفضل لديها , تناولت كرة  ملونة ,أحبتها كثيرا , في البيت تجمع اخوة هند وأولاد عمها ,ليلعبوا  معها بهذه الكرة الجميلة , أرادت أن تلعب لوحدها ولكن أخاها  اقترح لعبة للجميع  حيث يصطف الأطفال بشكل دائرة  ويقوم رمي الكرة  لكل طفل ومن ثم إعادتها ورميها مرة أخرى للطفل الذي بجانبه  , أتقنت هند اللعبة بعد محاولات  واستمتعت مع الأطفال .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تقوم المعلمة بتحضير الطلبة لأداء لعبة جماعية بسيطة مثل لعبة تبادل الكرة وألعاب اللوحة الذكية أو التابلت .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تقوم المعلمة  بإعادة الألعاب الجماعية البسيطة حتى يتقنها مجموعة الطلاب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تقوم المعلمة باشراك معلمات الفصول وطلابهم في ألعاب جماعية مختلفة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اتاحة الفرصة للطالب للمشاركة في المسابقات  الداخلية الصفية والمدرسية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3477097" y="2536041"/>
            <a:ext cx="4216800" cy="369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هل أستطيع مشاركتكم ؟</a:t>
            </a:r>
            <a:endParaRPr sz="1800" b="0" i="0" u="none" strike="noStrike" cap="none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272" name="Google Shape;272;p29" descr="A picture containing young, holding, person, pers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221512" y="6924690"/>
            <a:ext cx="1397638" cy="489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9" descr="A close up of a 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 t="35185" r="-4373" b="35185"/>
          <a:stretch/>
        </p:blipFill>
        <p:spPr>
          <a:xfrm>
            <a:off x="765501" y="7236017"/>
            <a:ext cx="662092" cy="756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نصائح سريعة للتعامل مع الأطفال المتعبين في الأكل - عالم الطفل">
            <a:extLst>
              <a:ext uri="{FF2B5EF4-FFF2-40B4-BE49-F238E27FC236}">
                <a16:creationId xmlns:a16="http://schemas.microsoft.com/office/drawing/2014/main" id="{707A7EFC-52E0-4692-9E77-09AFBBA9E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545" y="5380551"/>
            <a:ext cx="1381343" cy="11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B36AF0-62C1-456F-B69F-65307E552B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7200" y="2905341"/>
            <a:ext cx="3048000" cy="18801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01EF95-30F1-444D-9583-8BD036ED24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7098" y="5486398"/>
            <a:ext cx="1381343" cy="10477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958B25-0A43-4269-968B-B13040E421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4523" y="5486398"/>
            <a:ext cx="1280366" cy="10477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1690115-99B8-4F85-87CC-23FEFE85D1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971" y="5486398"/>
            <a:ext cx="1381343" cy="104770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637692019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dirty="0"/>
                        <a:t>أن يتبع قواعد لعبة جماعية بمساعدة</a:t>
                      </a:r>
                      <a:endParaRPr sz="120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 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Arial"/>
                        <a:buNone/>
                      </a:pP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 الصفية </a:t>
                      </a:r>
                      <a:endParaRPr sz="1200" b="1" u="sng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كيفية تطبيق لعبة جماعية واتباع قواعدها </a:t>
                      </a:r>
                      <a:endParaRPr dirty="0"/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  <a:tabLst/>
                        <a:defRPr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  تطبيق الألعاب الجماعية واتباع قواعدها 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169926639"/>
              </p:ext>
            </p:extLst>
          </p:nvPr>
        </p:nvGraphicFramePr>
        <p:xfrm>
          <a:off x="0" y="0"/>
          <a:ext cx="12034496" cy="6553895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88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الهدف الرئيسي :هو ان تتمكن هند من اتباع قواعد لعبة جماعية بمساعدة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.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أخرى: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ان يستطيع الطالب 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تشغيل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الفيديو الخاص بالدرس وأن يشارك أقرانه باللغب الجماعي ويتبع شروطها البسيطة</a:t>
                      </a:r>
                      <a:endParaRPr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استخدام طرق تواصل مختلفة للتعبير  عن رغبته في اللعب وتوصله أثناء اللعب مع أقرانه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 الإدراكية من خلال استيعاب القواعد البسيطة  في الألعاب وتطبيقها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  الإجتماعية من خلال تواصله مع أقرانه ومشاركته لهم في اللعبة  والنشاطات الجماعية المختلفة 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المشاركة الجماعية للطلاب على اللوحة الذكية من خلال مشاركتهم وتنافسهم في حل أوراق العمل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الموسيقي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تشجيع الطلاب خلال الألعاب الجماعية عن طريق التصفيق المصحوب بالأغاني الطفولية المشجعة والحماسية 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ارشاد ولي الأمر بكيفية اشراك ولي الأمر الطالب بالألعاب الجماعية وكيفية اتباع قواعدها البسيطة واتباعطرق التحفيز والتعزيز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بغرض اختيار أصناف الطعام بإشراف الوالدين :</a:t>
                      </a:r>
                    </a:p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endParaRPr dirty="0"/>
                    </a:p>
                    <a:p>
                      <a:pPr marL="4191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en-US" sz="1600" dirty="0">
                          <a:hlinkClick r:id="rId3" tooltip="https://play.google.com/store/apps/details?id=com.greysprings.kidstoddlergames"/>
                        </a:rPr>
                        <a:t>https://play.google.com/store/apps/details?id=com.greysprings.kidstoddlergames</a:t>
                      </a:r>
                      <a:endParaRPr lang="ar-AE" sz="1600" dirty="0"/>
                    </a:p>
                    <a:p>
                      <a:pPr marL="4191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endParaRPr lang="ar-AE" sz="1600" dirty="0"/>
                    </a:p>
                    <a:p>
                      <a:pPr marL="4191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en-US" sz="1600" dirty="0">
                          <a:hlinkClick r:id="rId4" tooltip="https://play.google.com/store/apps/details?id=biz.arrowstar.funnyfood2"/>
                        </a:rPr>
                        <a:t>https://play.google.com/store/apps/details?id=biz.arrowstar.funnyfood2</a:t>
                      </a:r>
                      <a:endParaRPr lang="ar-AE" sz="1600" dirty="0"/>
                    </a:p>
                    <a:p>
                      <a:pPr marL="4191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endParaRPr lang="ar-AE" sz="1600" dirty="0"/>
                    </a:p>
                    <a:p>
                      <a:pPr marL="4191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en-US" sz="1600" dirty="0">
                          <a:hlinkClick r:id="rId5" tooltip="https://play.google.com/store/apps/details?id=com.happytools.learning.kids.games"/>
                        </a:rPr>
                        <a:t>https://play.google.com/store/apps/details?id=com.happytools.learning.kids.games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أن يستطيع الطالب تقبل وجوده بين الجماعة, جيد :أن يستطيع الطالب المشاركة في خطوة بسيطة من اللعبة الجماعية , جيد جدا : أن يستطيع الطالب المشاركة في اللعبة الجماعية واتباع قواعدها بمساعدة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 descr="Media placeholder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076547" y="5400539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ar-AE"/>
              <a:t>انشودة أداء جماعي </a:t>
            </a:r>
            <a:endParaRPr dirty="0"/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3559126" y="3372098"/>
            <a:ext cx="4622065" cy="12983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2400">
                <a:hlinkClick r:id="rId3"/>
              </a:rPr>
              <a:t>https://www.youtube.com/watch?v=l4WNrvVjiTw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>
                <a:latin typeface="Sakkal Majalla"/>
                <a:ea typeface="Sakkal Majalla"/>
                <a:cs typeface="Sakkal Majalla"/>
                <a:sym typeface="Sakkal Majalla"/>
              </a:rPr>
              <a:t>ورقة عمل صفية 1                                                   </a:t>
            </a:r>
            <a:endParaRPr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97" name="Google Shape;29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1798739" y="643625"/>
            <a:ext cx="2547900" cy="861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يقوم الطلاب على اللوحة الذكية بتصنيف الأشكال حسب اللون والشكل والحجم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Sort By Shapes. Sorting Game. Group By Shapes - Square, Circle ...">
            <a:extLst>
              <a:ext uri="{FF2B5EF4-FFF2-40B4-BE49-F238E27FC236}">
                <a16:creationId xmlns:a16="http://schemas.microsoft.com/office/drawing/2014/main" id="{18E69D2D-3CE0-4C89-B756-2475205A3F1C}"/>
              </a:ext>
            </a:extLst>
          </p:cNvPr>
          <p:cNvPicPr>
            <a:picLocks noGrp="1" noChangeAspect="1" noChangeArrowheads="1"/>
          </p:cNvPicPr>
          <p:nvPr>
            <p:ph type="media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24" y="643625"/>
            <a:ext cx="5932318" cy="473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ورقة عمل صفية 2                             </a:t>
            </a:r>
            <a:endParaRPr dirty="0"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1934817" y="1219200"/>
            <a:ext cx="1802400" cy="78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يقوم الطلاب على اللوحة الذكية بربط الصور وتوصيلهم </a:t>
            </a:r>
            <a:endParaRPr sz="1200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pic>
        <p:nvPicPr>
          <p:cNvPr id="2050" name="Picture 2" descr="Kindergarten Same and Different Worksheets and Activities">
            <a:extLst>
              <a:ext uri="{FF2B5EF4-FFF2-40B4-BE49-F238E27FC236}">
                <a16:creationId xmlns:a16="http://schemas.microsoft.com/office/drawing/2014/main" id="{8F24F211-5395-48C2-A944-C79425934481}"/>
              </a:ext>
            </a:extLst>
          </p:cNvPr>
          <p:cNvPicPr>
            <a:picLocks noGrp="1" noChangeAspect="1" noChangeArrowheads="1"/>
          </p:cNvPicPr>
          <p:nvPr>
            <p:ph type="media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932" y="450166"/>
            <a:ext cx="7076050" cy="479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030B-9A70-4EC0-8221-C643A354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</a:t>
            </a:r>
            <a:r>
              <a:rPr lang="ar-AE" dirty="0"/>
              <a:t>3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A06341-855B-4772-9B56-1D251CF17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mtClean="0"/>
              <a:t>8</a:t>
            </a:fld>
            <a:endParaRPr lang="ar-AE"/>
          </a:p>
        </p:txBody>
      </p:sp>
      <p:pic>
        <p:nvPicPr>
          <p:cNvPr id="3074" name="Picture 2" descr="Esl Worksheet English Village Stories Worksheets My Room Group ...">
            <a:extLst>
              <a:ext uri="{FF2B5EF4-FFF2-40B4-BE49-F238E27FC236}">
                <a16:creationId xmlns:a16="http://schemas.microsoft.com/office/drawing/2014/main" id="{4DE7E2FF-9AA8-4818-A6DE-825AAADF358E}"/>
              </a:ext>
            </a:extLst>
          </p:cNvPr>
          <p:cNvPicPr>
            <a:picLocks noGrp="1" noChangeAspect="1" noChangeArrowheads="1"/>
          </p:cNvPicPr>
          <p:nvPr>
            <p:ph type="media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0" y="309489"/>
            <a:ext cx="6822831" cy="486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18331B2-B4C3-45A7-B4C6-BBB684633606}"/>
              </a:ext>
            </a:extLst>
          </p:cNvPr>
          <p:cNvSpPr/>
          <p:nvPr/>
        </p:nvSpPr>
        <p:spPr>
          <a:xfrm>
            <a:off x="1280160" y="829994"/>
            <a:ext cx="2222695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200" dirty="0">
                <a:solidFill>
                  <a:schemeClr val="tx1"/>
                </a:solidFill>
              </a:rPr>
              <a:t>بقوم الطلاب على اللوحة الذكية بالإشارة إلى وجود الأثاث في الصورة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0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490</Words>
  <Application>Microsoft Office PowerPoint</Application>
  <PresentationFormat>Widescreen</PresentationFormat>
  <Paragraphs>108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Libre Franklin</vt:lpstr>
      <vt:lpstr>Sakkal Majalla</vt:lpstr>
      <vt:lpstr>Office Theme</vt:lpstr>
      <vt:lpstr>1_Office Theme</vt:lpstr>
      <vt:lpstr>يتبع قواعد لعبةجماعية بمساعدة </vt:lpstr>
      <vt:lpstr>PowerPoint Presentation</vt:lpstr>
      <vt:lpstr>PowerPoint Presentation</vt:lpstr>
      <vt:lpstr>PowerPoint Presentation</vt:lpstr>
      <vt:lpstr>انشودة أداء جماعي </vt:lpstr>
      <vt:lpstr>ورقة عمل صفية 1                                                   </vt:lpstr>
      <vt:lpstr>ورقة عمل صفية 2                             </vt:lpstr>
      <vt:lpstr>ورقة عمل صفية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155</cp:revision>
  <dcterms:modified xsi:type="dcterms:W3CDTF">2020-08-22T20:03:14Z</dcterms:modified>
</cp:coreProperties>
</file>