
<file path=[Content_Types].xml><?xml version="1.0" encoding="utf-8"?>
<Types xmlns="http://schemas.openxmlformats.org/package/2006/content-types">
  <Default Extension="png" ContentType="image/png"/>
  <Default Extension="jfif" ContentType="image/jpe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73" r:id="rId1"/>
    <p:sldMasterId id="2147483674" r:id="rId2"/>
  </p:sldMasterIdLst>
  <p:notesMasterIdLst>
    <p:notesMasterId r:id="rId10"/>
  </p:notesMasterIdLst>
  <p:sldIdLst>
    <p:sldId id="256" r:id="rId3"/>
    <p:sldId id="257" r:id="rId4"/>
    <p:sldId id="262" r:id="rId5"/>
    <p:sldId id="258" r:id="rId6"/>
    <p:sldId id="259" r:id="rId7"/>
    <p:sldId id="260" r:id="rId8"/>
    <p:sldId id="261" r:id="rId9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B8E8555-EE34-4272-81C5-54A34C18DC38}" v="1092" dt="2020-08-02T20:45:40.641"/>
  </p1510:revLst>
</p1510:revInfo>
</file>

<file path=ppt/tableStyles.xml><?xml version="1.0" encoding="utf-8"?>
<a:tblStyleLst xmlns:a="http://schemas.openxmlformats.org/drawingml/2006/main" def="{AB9CB821-1D49-4E90-B701-5AE90F67031E}">
  <a:tblStyle styleId="{AB9CB821-1D49-4E90-B701-5AE90F67031E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7" d="100"/>
          <a:sy n="107" d="100"/>
        </p:scale>
        <p:origin x="135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microsoft.com/office/2015/10/relationships/revisionInfo" Target="revisionInfo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9" name="Google Shape;49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0" name="Google Shape;50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1" name="Google Shape;51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2" name="Google Shape;52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3" name="Google Shape;53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-AE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Google Shape;255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6" name="Google Shape;25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Google Shape;262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63" name="Google Shape;263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4" name="Google Shape;264;p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lang="ar-AE"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2</a:t>
            </a:fld>
            <a:endParaRPr sz="12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" name="Google Shape;311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12" name="Google Shape;312;p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3" name="Google Shape;313;p7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lang="ar-AE"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3</a:t>
            </a:fld>
            <a:endParaRPr sz="12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Google Shape;276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77" name="Google Shape;277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8" name="Google Shape;278;p3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lang="ar-AE"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4</a:t>
            </a:fld>
            <a:endParaRPr sz="12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" name="Google Shape;284;p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5" name="Google Shape;285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" name="Google Shape;293;p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4" name="Google Shape;294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" name="Google Shape;302;p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3" name="Google Shape;303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 with Image">
  <p:cSld name="Title Slide with Image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1" name="Google Shape;61;p2"/>
          <p:cNvGrpSpPr/>
          <p:nvPr/>
        </p:nvGrpSpPr>
        <p:grpSpPr>
          <a:xfrm>
            <a:off x="-12700" y="-12700"/>
            <a:ext cx="12212320" cy="6882130"/>
            <a:chOff x="-12700" y="-12700"/>
            <a:chExt cx="12212320" cy="6882130"/>
          </a:xfrm>
        </p:grpSpPr>
        <p:sp>
          <p:nvSpPr>
            <p:cNvPr id="62" name="Google Shape;62;p2"/>
            <p:cNvSpPr/>
            <p:nvPr/>
          </p:nvSpPr>
          <p:spPr>
            <a:xfrm>
              <a:off x="6134100" y="2558390"/>
              <a:ext cx="6057900" cy="2717800"/>
            </a:xfrm>
            <a:custGeom>
              <a:avLst/>
              <a:gdLst/>
              <a:ahLst/>
              <a:cxnLst/>
              <a:rect l="l" t="t" r="r" b="b"/>
              <a:pathLst>
                <a:path w="6057900" h="2717800" extrusionOk="0">
                  <a:moveTo>
                    <a:pt x="12700" y="1852320"/>
                  </a:moveTo>
                  <a:cubicBezTo>
                    <a:pt x="12700" y="1852320"/>
                    <a:pt x="1485900" y="1508150"/>
                    <a:pt x="6055360" y="2705760"/>
                  </a:cubicBezTo>
                  <a:lnTo>
                    <a:pt x="6055360" y="664870"/>
                  </a:lnTo>
                  <a:cubicBezTo>
                    <a:pt x="2434590" y="-165710"/>
                    <a:pt x="486410" y="33680"/>
                    <a:pt x="486410" y="33680"/>
                  </a:cubicBezTo>
                  <a:lnTo>
                    <a:pt x="12700" y="1852320"/>
                  </a:lnTo>
                  <a:close/>
                </a:path>
              </a:pathLst>
            </a:custGeom>
            <a:gradFill>
              <a:gsLst>
                <a:gs pos="0">
                  <a:srgbClr val="ED7D31">
                    <a:alpha val="4705"/>
                  </a:srgbClr>
                </a:gs>
                <a:gs pos="100000">
                  <a:srgbClr val="5B9BD5">
                    <a:alpha val="40000"/>
                  </a:srgbClr>
                </a:gs>
              </a:gsLst>
              <a:lin ang="1080140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3" name="Google Shape;63;p2"/>
            <p:cNvSpPr/>
            <p:nvPr/>
          </p:nvSpPr>
          <p:spPr>
            <a:xfrm>
              <a:off x="5767070" y="5688330"/>
              <a:ext cx="1130300" cy="1181100"/>
            </a:xfrm>
            <a:custGeom>
              <a:avLst/>
              <a:gdLst/>
              <a:ahLst/>
              <a:cxnLst/>
              <a:rect l="l" t="t" r="r" b="b"/>
              <a:pathLst>
                <a:path w="1130300" h="1181100" extrusionOk="0">
                  <a:moveTo>
                    <a:pt x="1127760" y="12700"/>
                  </a:moveTo>
                  <a:lnTo>
                    <a:pt x="1127760" y="12700"/>
                  </a:lnTo>
                  <a:lnTo>
                    <a:pt x="547370" y="491490"/>
                  </a:lnTo>
                  <a:lnTo>
                    <a:pt x="12700" y="1169670"/>
                  </a:lnTo>
                  <a:lnTo>
                    <a:pt x="435610" y="1169670"/>
                  </a:lnTo>
                  <a:lnTo>
                    <a:pt x="835660" y="670560"/>
                  </a:lnTo>
                  <a:close/>
                </a:path>
              </a:pathLst>
            </a:custGeom>
            <a:gradFill>
              <a:gsLst>
                <a:gs pos="0">
                  <a:srgbClr val="A5A5A5">
                    <a:alpha val="4705"/>
                  </a:srgbClr>
                </a:gs>
                <a:gs pos="100000">
                  <a:srgbClr val="A5A5A5">
                    <a:alpha val="20000"/>
                  </a:srgbClr>
                </a:gs>
              </a:gsLst>
              <a:lin ang="7439972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4" name="Google Shape;64;p2"/>
            <p:cNvSpPr/>
            <p:nvPr/>
          </p:nvSpPr>
          <p:spPr>
            <a:xfrm>
              <a:off x="-12700" y="492760"/>
              <a:ext cx="2692400" cy="762000"/>
            </a:xfrm>
            <a:custGeom>
              <a:avLst/>
              <a:gdLst/>
              <a:ahLst/>
              <a:cxnLst/>
              <a:rect l="l" t="t" r="r" b="b"/>
              <a:pathLst>
                <a:path w="2692400" h="762000" extrusionOk="0">
                  <a:moveTo>
                    <a:pt x="12700" y="429260"/>
                  </a:moveTo>
                  <a:lnTo>
                    <a:pt x="12700" y="759460"/>
                  </a:lnTo>
                  <a:lnTo>
                    <a:pt x="2044700" y="334010"/>
                  </a:lnTo>
                  <a:lnTo>
                    <a:pt x="2689860" y="12700"/>
                  </a:lnTo>
                  <a:lnTo>
                    <a:pt x="2689860" y="12700"/>
                  </a:lnTo>
                  <a:lnTo>
                    <a:pt x="1936750" y="12700"/>
                  </a:lnTo>
                  <a:close/>
                </a:path>
              </a:pathLst>
            </a:custGeom>
            <a:gradFill>
              <a:gsLst>
                <a:gs pos="0">
                  <a:srgbClr val="44546A">
                    <a:alpha val="4705"/>
                  </a:srgbClr>
                </a:gs>
                <a:gs pos="100000">
                  <a:srgbClr val="44546A">
                    <a:alpha val="20000"/>
                  </a:srgbClr>
                </a:gs>
              </a:gsLst>
              <a:lin ang="9839862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5" name="Google Shape;65;p2"/>
            <p:cNvSpPr/>
            <p:nvPr/>
          </p:nvSpPr>
          <p:spPr>
            <a:xfrm>
              <a:off x="7642860" y="-12700"/>
              <a:ext cx="1282700" cy="1231900"/>
            </a:xfrm>
            <a:custGeom>
              <a:avLst/>
              <a:gdLst/>
              <a:ahLst/>
              <a:cxnLst/>
              <a:rect l="l" t="t" r="r" b="b"/>
              <a:pathLst>
                <a:path w="1282700" h="1231900" extrusionOk="0">
                  <a:moveTo>
                    <a:pt x="12700" y="1226820"/>
                  </a:moveTo>
                  <a:lnTo>
                    <a:pt x="613410" y="773430"/>
                  </a:lnTo>
                  <a:lnTo>
                    <a:pt x="1270000" y="12700"/>
                  </a:lnTo>
                  <a:lnTo>
                    <a:pt x="831850" y="12700"/>
                  </a:lnTo>
                  <a:lnTo>
                    <a:pt x="334010" y="581660"/>
                  </a:lnTo>
                  <a:close/>
                </a:path>
              </a:pathLst>
            </a:custGeom>
            <a:gradFill>
              <a:gsLst>
                <a:gs pos="0">
                  <a:srgbClr val="E7E6E6">
                    <a:alpha val="4705"/>
                  </a:srgbClr>
                </a:gs>
                <a:gs pos="100000">
                  <a:srgbClr val="E7E6E6">
                    <a:alpha val="20000"/>
                  </a:srgbClr>
                </a:gs>
              </a:gsLst>
              <a:lin ang="3120099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6" name="Google Shape;66;p2"/>
            <p:cNvSpPr/>
            <p:nvPr/>
          </p:nvSpPr>
          <p:spPr>
            <a:xfrm>
              <a:off x="8820150" y="-12700"/>
              <a:ext cx="2349500" cy="1943100"/>
            </a:xfrm>
            <a:custGeom>
              <a:avLst/>
              <a:gdLst/>
              <a:ahLst/>
              <a:cxnLst/>
              <a:rect l="l" t="t" r="r" b="b"/>
              <a:pathLst>
                <a:path w="2349500" h="1943100" extrusionOk="0">
                  <a:moveTo>
                    <a:pt x="12700" y="1560830"/>
                  </a:moveTo>
                  <a:cubicBezTo>
                    <a:pt x="12700" y="1560830"/>
                    <a:pt x="1094740" y="1871980"/>
                    <a:pt x="1536700" y="1941830"/>
                  </a:cubicBezTo>
                  <a:cubicBezTo>
                    <a:pt x="2020570" y="1625600"/>
                    <a:pt x="2346960" y="68580"/>
                    <a:pt x="2346960" y="68580"/>
                  </a:cubicBezTo>
                  <a:cubicBezTo>
                    <a:pt x="2346960" y="68580"/>
                    <a:pt x="2222500" y="40640"/>
                    <a:pt x="1965960" y="12700"/>
                  </a:cubicBezTo>
                  <a:lnTo>
                    <a:pt x="939800" y="12700"/>
                  </a:lnTo>
                  <a:cubicBezTo>
                    <a:pt x="664210" y="1154430"/>
                    <a:pt x="12700" y="1560830"/>
                    <a:pt x="12700" y="1560830"/>
                  </a:cubicBezTo>
                  <a:close/>
                </a:path>
              </a:pathLst>
            </a:custGeom>
            <a:gradFill>
              <a:gsLst>
                <a:gs pos="0">
                  <a:srgbClr val="A5A5A5">
                    <a:alpha val="40000"/>
                  </a:srgbClr>
                </a:gs>
                <a:gs pos="100000">
                  <a:srgbClr val="A5A5A5">
                    <a:alpha val="4705"/>
                  </a:srgbClr>
                </a:gs>
              </a:gsLst>
              <a:lin ang="5940083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7" name="Google Shape;67;p2"/>
            <p:cNvSpPr/>
            <p:nvPr/>
          </p:nvSpPr>
          <p:spPr>
            <a:xfrm>
              <a:off x="7265670" y="5240886"/>
              <a:ext cx="4927600" cy="1193800"/>
            </a:xfrm>
            <a:custGeom>
              <a:avLst/>
              <a:gdLst/>
              <a:ahLst/>
              <a:cxnLst/>
              <a:rect l="l" t="t" r="r" b="b"/>
              <a:pathLst>
                <a:path w="4927600" h="1193800" extrusionOk="0">
                  <a:moveTo>
                    <a:pt x="204470" y="13105"/>
                  </a:moveTo>
                  <a:lnTo>
                    <a:pt x="12700" y="786535"/>
                  </a:lnTo>
                  <a:cubicBezTo>
                    <a:pt x="12700" y="786535"/>
                    <a:pt x="2622550" y="715414"/>
                    <a:pt x="4923790" y="1181505"/>
                  </a:cubicBezTo>
                  <a:lnTo>
                    <a:pt x="4923790" y="366164"/>
                  </a:lnTo>
                  <a:cubicBezTo>
                    <a:pt x="2410461" y="-13565"/>
                    <a:pt x="204470" y="13105"/>
                    <a:pt x="204470" y="13105"/>
                  </a:cubicBezTo>
                  <a:close/>
                </a:path>
              </a:pathLst>
            </a:custGeom>
            <a:gradFill>
              <a:gsLst>
                <a:gs pos="0">
                  <a:srgbClr val="44546A">
                    <a:alpha val="4705"/>
                  </a:srgbClr>
                </a:gs>
                <a:gs pos="100000">
                  <a:srgbClr val="44546A">
                    <a:alpha val="40000"/>
                  </a:srgbClr>
                </a:gs>
              </a:gsLst>
              <a:lin ang="900002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8" name="Google Shape;68;p2"/>
            <p:cNvSpPr/>
            <p:nvPr/>
          </p:nvSpPr>
          <p:spPr>
            <a:xfrm>
              <a:off x="0" y="4398010"/>
              <a:ext cx="6605059" cy="2459990"/>
            </a:xfrm>
            <a:custGeom>
              <a:avLst/>
              <a:gdLst/>
              <a:ahLst/>
              <a:cxnLst/>
              <a:rect l="l" t="t" r="r" b="b"/>
              <a:pathLst>
                <a:path w="6605059" h="2459990" extrusionOk="0">
                  <a:moveTo>
                    <a:pt x="6386830" y="0"/>
                  </a:moveTo>
                  <a:cubicBezTo>
                    <a:pt x="2965450" y="420370"/>
                    <a:pt x="524510" y="1424940"/>
                    <a:pt x="0" y="1653540"/>
                  </a:cubicBezTo>
                  <a:lnTo>
                    <a:pt x="0" y="2459990"/>
                  </a:lnTo>
                  <a:lnTo>
                    <a:pt x="1983740" y="2459990"/>
                  </a:lnTo>
                  <a:cubicBezTo>
                    <a:pt x="3195320" y="2000250"/>
                    <a:pt x="4846109" y="1442346"/>
                    <a:pt x="6605059" y="1148976"/>
                  </a:cubicBezTo>
                  <a:cubicBezTo>
                    <a:pt x="6526319" y="682886"/>
                    <a:pt x="6478270" y="457200"/>
                    <a:pt x="6386830" y="0"/>
                  </a:cubicBezTo>
                  <a:close/>
                </a:path>
              </a:pathLst>
            </a:custGeom>
            <a:gradFill>
              <a:gsLst>
                <a:gs pos="0">
                  <a:srgbClr val="4472C4">
                    <a:alpha val="4705"/>
                  </a:srgbClr>
                </a:gs>
                <a:gs pos="100000">
                  <a:srgbClr val="E7E6E6">
                    <a:alpha val="40000"/>
                  </a:srgbClr>
                </a:gs>
              </a:gsLst>
              <a:lin ang="540070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9" name="Google Shape;69;p2"/>
            <p:cNvSpPr/>
            <p:nvPr/>
          </p:nvSpPr>
          <p:spPr>
            <a:xfrm>
              <a:off x="-12700" y="741680"/>
              <a:ext cx="6629400" cy="5981700"/>
            </a:xfrm>
            <a:custGeom>
              <a:avLst/>
              <a:gdLst/>
              <a:ahLst/>
              <a:cxnLst/>
              <a:rect l="l" t="t" r="r" b="b"/>
              <a:pathLst>
                <a:path w="6629400" h="5981700" extrusionOk="0">
                  <a:moveTo>
                    <a:pt x="5783580" y="12700"/>
                  </a:moveTo>
                  <a:lnTo>
                    <a:pt x="12700" y="1029970"/>
                  </a:lnTo>
                  <a:lnTo>
                    <a:pt x="12700" y="5971540"/>
                  </a:lnTo>
                  <a:lnTo>
                    <a:pt x="6620510" y="4806950"/>
                  </a:lnTo>
                  <a:close/>
                </a:path>
              </a:pathLst>
            </a:custGeom>
            <a:gradFill>
              <a:gsLst>
                <a:gs pos="0">
                  <a:schemeClr val="lt2"/>
                </a:gs>
                <a:gs pos="100000">
                  <a:schemeClr val="accent5"/>
                </a:gs>
              </a:gsLst>
              <a:lin ang="2700006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0" name="Google Shape;70;p2"/>
            <p:cNvSpPr/>
            <p:nvPr/>
          </p:nvSpPr>
          <p:spPr>
            <a:xfrm>
              <a:off x="7533640" y="-12700"/>
              <a:ext cx="1676400" cy="1549400"/>
            </a:xfrm>
            <a:custGeom>
              <a:avLst/>
              <a:gdLst/>
              <a:ahLst/>
              <a:cxnLst/>
              <a:rect l="l" t="t" r="r" b="b"/>
              <a:pathLst>
                <a:path w="1676400" h="1549400" extrusionOk="0">
                  <a:moveTo>
                    <a:pt x="1123950" y="12700"/>
                  </a:moveTo>
                  <a:lnTo>
                    <a:pt x="12700" y="1268730"/>
                  </a:lnTo>
                  <a:lnTo>
                    <a:pt x="320040" y="1541780"/>
                  </a:lnTo>
                  <a:lnTo>
                    <a:pt x="1672590" y="12700"/>
                  </a:lnTo>
                  <a:close/>
                </a:path>
              </a:pathLst>
            </a:custGeom>
            <a:blipFill rotWithShape="1">
              <a:blip r:embed="rId2">
                <a:alphaModFix/>
              </a:blip>
              <a:stretch>
                <a:fillRect l="8678" t="-98199" r="-65450" b="7639"/>
              </a:stretch>
            </a:blip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1" name="Google Shape;71;p2"/>
            <p:cNvSpPr/>
            <p:nvPr/>
          </p:nvSpPr>
          <p:spPr>
            <a:xfrm>
              <a:off x="-12700" y="431800"/>
              <a:ext cx="2921000" cy="1041400"/>
            </a:xfrm>
            <a:custGeom>
              <a:avLst/>
              <a:gdLst/>
              <a:ahLst/>
              <a:cxnLst/>
              <a:rect l="l" t="t" r="r" b="b"/>
              <a:pathLst>
                <a:path w="2921000" h="1041400" extrusionOk="0">
                  <a:moveTo>
                    <a:pt x="12700" y="1031240"/>
                  </a:moveTo>
                  <a:lnTo>
                    <a:pt x="2912110" y="415290"/>
                  </a:lnTo>
                  <a:lnTo>
                    <a:pt x="2827020" y="12700"/>
                  </a:lnTo>
                  <a:lnTo>
                    <a:pt x="12700" y="610870"/>
                  </a:lnTo>
                  <a:close/>
                </a:path>
              </a:pathLst>
            </a:custGeom>
            <a:blipFill rotWithShape="1">
              <a:blip r:embed="rId3">
                <a:alphaModFix/>
              </a:blip>
              <a:stretch>
                <a:fillRect l="-32060" t="15840" r="1068" b="-15840"/>
              </a:stretch>
            </a:blip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2" name="Google Shape;72;p2"/>
            <p:cNvSpPr/>
            <p:nvPr/>
          </p:nvSpPr>
          <p:spPr>
            <a:xfrm>
              <a:off x="5916930" y="5568950"/>
              <a:ext cx="1358900" cy="1295400"/>
            </a:xfrm>
            <a:custGeom>
              <a:avLst/>
              <a:gdLst/>
              <a:ahLst/>
              <a:cxnLst/>
              <a:rect l="l" t="t" r="r" b="b"/>
              <a:pathLst>
                <a:path w="1358900" h="1295400" extrusionOk="0">
                  <a:moveTo>
                    <a:pt x="12700" y="1289050"/>
                  </a:moveTo>
                  <a:lnTo>
                    <a:pt x="538480" y="1289050"/>
                  </a:lnTo>
                  <a:lnTo>
                    <a:pt x="1350010" y="269240"/>
                  </a:lnTo>
                  <a:lnTo>
                    <a:pt x="1028700" y="12700"/>
                  </a:lnTo>
                  <a:close/>
                </a:path>
              </a:pathLst>
            </a:custGeom>
            <a:blipFill rotWithShape="1">
              <a:blip r:embed="rId4">
                <a:alphaModFix/>
              </a:blip>
              <a:stretch>
                <a:fillRect l="-121211" t="11178" r="13008" b="-182357"/>
              </a:stretch>
            </a:blip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3" name="Google Shape;73;p2"/>
            <p:cNvSpPr/>
            <p:nvPr/>
          </p:nvSpPr>
          <p:spPr>
            <a:xfrm>
              <a:off x="7754620" y="4657090"/>
              <a:ext cx="4445000" cy="1765300"/>
            </a:xfrm>
            <a:custGeom>
              <a:avLst/>
              <a:gdLst/>
              <a:ahLst/>
              <a:cxnLst/>
              <a:rect l="l" t="t" r="r" b="b"/>
              <a:pathLst>
                <a:path w="4445000" h="1765300" extrusionOk="0">
                  <a:moveTo>
                    <a:pt x="187961" y="12700"/>
                  </a:moveTo>
                  <a:lnTo>
                    <a:pt x="12700" y="859790"/>
                  </a:lnTo>
                  <a:lnTo>
                    <a:pt x="4434840" y="1753870"/>
                  </a:lnTo>
                  <a:lnTo>
                    <a:pt x="4434840" y="871220"/>
                  </a:lnTo>
                  <a:close/>
                </a:path>
              </a:pathLst>
            </a:custGeom>
            <a:gradFill>
              <a:gsLst>
                <a:gs pos="0">
                  <a:schemeClr val="dk2"/>
                </a:gs>
                <a:gs pos="100000">
                  <a:schemeClr val="dk1"/>
                </a:gs>
              </a:gsLst>
              <a:lin ang="900002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4" name="Google Shape;74;p2"/>
            <p:cNvSpPr/>
            <p:nvPr/>
          </p:nvSpPr>
          <p:spPr>
            <a:xfrm>
              <a:off x="6718300" y="1951990"/>
              <a:ext cx="5473700" cy="3289300"/>
            </a:xfrm>
            <a:custGeom>
              <a:avLst/>
              <a:gdLst/>
              <a:ahLst/>
              <a:cxnLst/>
              <a:rect l="l" t="t" r="r" b="b"/>
              <a:pathLst>
                <a:path w="5473700" h="3289300" extrusionOk="0">
                  <a:moveTo>
                    <a:pt x="5471160" y="1239520"/>
                  </a:moveTo>
                  <a:lnTo>
                    <a:pt x="513080" y="12700"/>
                  </a:lnTo>
                  <a:lnTo>
                    <a:pt x="12700" y="1934210"/>
                  </a:lnTo>
                  <a:lnTo>
                    <a:pt x="5471160" y="3285490"/>
                  </a:lnTo>
                  <a:close/>
                </a:path>
              </a:pathLst>
            </a:custGeom>
            <a:gradFill>
              <a:gsLst>
                <a:gs pos="0">
                  <a:schemeClr val="accent1"/>
                </a:gs>
                <a:gs pos="100000">
                  <a:schemeClr val="accent2"/>
                </a:gs>
              </a:gsLst>
              <a:lin ang="10440093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5" name="Google Shape;75;p2"/>
            <p:cNvSpPr/>
            <p:nvPr/>
          </p:nvSpPr>
          <p:spPr>
            <a:xfrm>
              <a:off x="-12700" y="1065530"/>
              <a:ext cx="6286500" cy="5397500"/>
            </a:xfrm>
            <a:custGeom>
              <a:avLst/>
              <a:gdLst/>
              <a:ahLst/>
              <a:cxnLst/>
              <a:rect l="l" t="t" r="r" b="b"/>
              <a:pathLst>
                <a:path w="6286500" h="5397500" extrusionOk="0">
                  <a:moveTo>
                    <a:pt x="12700" y="1008380"/>
                  </a:moveTo>
                  <a:lnTo>
                    <a:pt x="12700" y="1046480"/>
                  </a:lnTo>
                  <a:lnTo>
                    <a:pt x="5509260" y="57150"/>
                  </a:lnTo>
                  <a:lnTo>
                    <a:pt x="6238240" y="4236720"/>
                  </a:lnTo>
                  <a:lnTo>
                    <a:pt x="12700" y="5356860"/>
                  </a:lnTo>
                  <a:lnTo>
                    <a:pt x="12700" y="5394960"/>
                  </a:lnTo>
                  <a:lnTo>
                    <a:pt x="6263640" y="4271010"/>
                  </a:lnTo>
                  <a:lnTo>
                    <a:pt x="6282690" y="4267200"/>
                  </a:lnTo>
                  <a:lnTo>
                    <a:pt x="5541010" y="1270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6" name="Google Shape;76;p2"/>
            <p:cNvSpPr/>
            <p:nvPr/>
          </p:nvSpPr>
          <p:spPr>
            <a:xfrm>
              <a:off x="9467850" y="-12700"/>
              <a:ext cx="1727200" cy="1714500"/>
            </a:xfrm>
            <a:custGeom>
              <a:avLst/>
              <a:gdLst/>
              <a:ahLst/>
              <a:cxnLst/>
              <a:rect l="l" t="t" r="r" b="b"/>
              <a:pathLst>
                <a:path w="1727200" h="1714500" extrusionOk="0">
                  <a:moveTo>
                    <a:pt x="1355090" y="1706880"/>
                  </a:moveTo>
                  <a:lnTo>
                    <a:pt x="1719580" y="12700"/>
                  </a:lnTo>
                  <a:lnTo>
                    <a:pt x="314960" y="12700"/>
                  </a:lnTo>
                  <a:lnTo>
                    <a:pt x="12700" y="1413510"/>
                  </a:lnTo>
                  <a:close/>
                </a:path>
              </a:pathLst>
            </a:custGeom>
            <a:gradFill>
              <a:gsLst>
                <a:gs pos="0">
                  <a:schemeClr val="accent6"/>
                </a:gs>
                <a:gs pos="100000">
                  <a:schemeClr val="accent3"/>
                </a:gs>
              </a:gsLst>
              <a:lin ang="5940083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77" name="Google Shape;77;p2"/>
          <p:cNvSpPr txBox="1">
            <a:spLocks noGrp="1"/>
          </p:cNvSpPr>
          <p:nvPr>
            <p:ph type="subTitle" idx="1"/>
          </p:nvPr>
        </p:nvSpPr>
        <p:spPr>
          <a:xfrm rot="720033">
            <a:off x="8126344" y="5127883"/>
            <a:ext cx="3963520" cy="8587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 sz="2600">
                <a:solidFill>
                  <a:schemeClr val="lt1"/>
                </a:solidFill>
              </a:defRPr>
            </a:lvl1pPr>
            <a:lvl2pPr lvl="1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78" name="Google Shape;78;p2"/>
          <p:cNvSpPr>
            <a:spLocks noGrp="1"/>
          </p:cNvSpPr>
          <p:nvPr>
            <p:ph type="pic" idx="2"/>
          </p:nvPr>
        </p:nvSpPr>
        <p:spPr>
          <a:xfrm>
            <a:off x="90" y="1115082"/>
            <a:ext cx="6230700" cy="531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9" name="Google Shape;79;p2"/>
          <p:cNvSpPr txBox="1">
            <a:spLocks noGrp="1"/>
          </p:cNvSpPr>
          <p:nvPr>
            <p:ph type="ctrTitle"/>
          </p:nvPr>
        </p:nvSpPr>
        <p:spPr>
          <a:xfrm rot="839958">
            <a:off x="7262512" y="2726126"/>
            <a:ext cx="4851393" cy="18269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500"/>
              <a:buFont typeface="Calibri"/>
              <a:buNone/>
              <a:defRPr sz="55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2"/>
          <p:cNvSpPr txBox="1">
            <a:spLocks noGrp="1"/>
          </p:cNvSpPr>
          <p:nvPr>
            <p:ph type="body" idx="3"/>
          </p:nvPr>
        </p:nvSpPr>
        <p:spPr>
          <a:xfrm rot="720303">
            <a:off x="9571739" y="580737"/>
            <a:ext cx="1391841" cy="8587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600"/>
              <a:buNone/>
              <a:defRPr sz="2600" b="1">
                <a:solidFill>
                  <a:schemeClr val="lt1"/>
                </a:solidFill>
              </a:defRPr>
            </a:lvl1pPr>
            <a:lvl2pPr marL="91440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11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100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3" name="Google Shape;133;p11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4" name="Google Shape;134;p11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100" cy="381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135" name="Google Shape;135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6" name="Google Shape;136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7" name="Google Shape;137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-A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1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0" name="Google Shape;140;p12"/>
          <p:cNvSpPr txBox="1">
            <a:spLocks noGrp="1"/>
          </p:cNvSpPr>
          <p:nvPr>
            <p:ph type="body" idx="1"/>
          </p:nvPr>
        </p:nvSpPr>
        <p:spPr>
          <a:xfrm rot="5400000">
            <a:off x="3920400" y="-1256575"/>
            <a:ext cx="4351200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41" name="Google Shape;141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2" name="Google Shape;142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3" name="Google Shape;143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-A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13"/>
          <p:cNvSpPr txBox="1">
            <a:spLocks noGrp="1"/>
          </p:cNvSpPr>
          <p:nvPr>
            <p:ph type="title"/>
          </p:nvPr>
        </p:nvSpPr>
        <p:spPr>
          <a:xfrm rot="5400000">
            <a:off x="7133400" y="1956625"/>
            <a:ext cx="5811900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6" name="Google Shape;146;p13"/>
          <p:cNvSpPr txBox="1">
            <a:spLocks noGrp="1"/>
          </p:cNvSpPr>
          <p:nvPr>
            <p:ph type="body" idx="1"/>
          </p:nvPr>
        </p:nvSpPr>
        <p:spPr>
          <a:xfrm rot="5400000">
            <a:off x="1799400" y="-596075"/>
            <a:ext cx="5811900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47" name="Google Shape;147;p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8" name="Google Shape;148;p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9" name="Google Shape;149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-A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1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8" name="Google Shape;158;p1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9" name="Google Shape;159;p1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-A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ideo with Caption">
  <p:cSld name="Video with Caption"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1" name="Google Shape;161;p16"/>
          <p:cNvGrpSpPr/>
          <p:nvPr/>
        </p:nvGrpSpPr>
        <p:grpSpPr>
          <a:xfrm>
            <a:off x="10962819" y="5678470"/>
            <a:ext cx="1234840" cy="1051238"/>
            <a:chOff x="5626893" y="3026568"/>
            <a:chExt cx="937260" cy="800760"/>
          </a:xfrm>
        </p:grpSpPr>
        <p:sp>
          <p:nvSpPr>
            <p:cNvPr id="162" name="Google Shape;162;p16"/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/>
              <a:ahLst/>
              <a:cxnLst/>
              <a:rect l="l" t="t" r="r" b="b"/>
              <a:pathLst>
                <a:path w="923925" h="590550" extrusionOk="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>
              <a:gsLst>
                <a:gs pos="0">
                  <a:srgbClr val="A5A5A5">
                    <a:alpha val="5882"/>
                  </a:srgbClr>
                </a:gs>
                <a:gs pos="3000">
                  <a:srgbClr val="A5A5A5">
                    <a:alpha val="5882"/>
                  </a:srgbClr>
                </a:gs>
                <a:gs pos="100000">
                  <a:srgbClr val="A5A5A5">
                    <a:alpha val="4980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3" name="Google Shape;163;p16"/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/>
              <a:ahLst/>
              <a:cxnLst/>
              <a:rect l="l" t="t" r="r" b="b"/>
              <a:pathLst>
                <a:path w="933450" h="771525" extrusionOk="0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>
              <a:gsLst>
                <a:gs pos="0">
                  <a:schemeClr val="accent3"/>
                </a:gs>
                <a:gs pos="3000">
                  <a:schemeClr val="accent3"/>
                </a:gs>
                <a:gs pos="100000">
                  <a:schemeClr val="accent6"/>
                </a:gs>
              </a:gsLst>
              <a:lin ang="0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64" name="Google Shape;164;p16"/>
          <p:cNvSpPr txBox="1">
            <a:spLocks noGrp="1"/>
          </p:cNvSpPr>
          <p:nvPr>
            <p:ph type="title"/>
          </p:nvPr>
        </p:nvSpPr>
        <p:spPr>
          <a:xfrm>
            <a:off x="4111752" y="5382175"/>
            <a:ext cx="3968400" cy="832200"/>
          </a:xfrm>
          <a:prstGeom prst="rect">
            <a:avLst/>
          </a:prstGeom>
          <a:gradFill>
            <a:gsLst>
              <a:gs pos="0">
                <a:schemeClr val="dk2"/>
              </a:gs>
              <a:gs pos="100000">
                <a:schemeClr val="dk1"/>
              </a:gs>
            </a:gsLst>
            <a:lin ang="10800025" scaled="0"/>
          </a:gradFill>
          <a:ln>
            <a:noFill/>
          </a:ln>
        </p:spPr>
        <p:txBody>
          <a:bodyPr spcFirstLastPara="1" wrap="square" lIns="144000" tIns="45700" rIns="91425" bIns="45700" anchor="ctr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Calibri"/>
              <a:buNone/>
              <a:defRPr sz="2000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5" name="Google Shape;165;p1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6" name="Google Shape;166;p1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-AE"/>
              <a:t>‹#›</a:t>
            </a:fld>
            <a:endParaRPr/>
          </a:p>
        </p:txBody>
      </p:sp>
      <p:sp>
        <p:nvSpPr>
          <p:cNvPr id="167" name="Google Shape;167;p16"/>
          <p:cNvSpPr>
            <a:spLocks noGrp="1"/>
          </p:cNvSpPr>
          <p:nvPr>
            <p:ph type="media" idx="2"/>
          </p:nvPr>
        </p:nvSpPr>
        <p:spPr>
          <a:xfrm>
            <a:off x="1743456" y="1113044"/>
            <a:ext cx="8705100" cy="405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68" name="Google Shape;168;p16"/>
          <p:cNvSpPr/>
          <p:nvPr/>
        </p:nvSpPr>
        <p:spPr>
          <a:xfrm>
            <a:off x="-12729" y="3056551"/>
            <a:ext cx="1309592" cy="470436"/>
          </a:xfrm>
          <a:custGeom>
            <a:avLst/>
            <a:gdLst/>
            <a:ahLst/>
            <a:cxnLst/>
            <a:rect l="l" t="t" r="r" b="b"/>
            <a:pathLst>
              <a:path w="1309592" h="470436" extrusionOk="0">
                <a:moveTo>
                  <a:pt x="1296892" y="12728"/>
                </a:moveTo>
                <a:lnTo>
                  <a:pt x="544194" y="13999"/>
                </a:lnTo>
                <a:lnTo>
                  <a:pt x="12728" y="128430"/>
                </a:lnTo>
                <a:lnTo>
                  <a:pt x="12728" y="469178"/>
                </a:lnTo>
                <a:lnTo>
                  <a:pt x="652267" y="335676"/>
                </a:lnTo>
                <a:close/>
              </a:path>
            </a:pathLst>
          </a:custGeom>
          <a:gradFill>
            <a:gsLst>
              <a:gs pos="0">
                <a:srgbClr val="44546A">
                  <a:alpha val="4705"/>
                </a:srgbClr>
              </a:gs>
              <a:gs pos="100000">
                <a:srgbClr val="000000">
                  <a:alpha val="20000"/>
                </a:srgbClr>
              </a:gs>
            </a:gsLst>
            <a:lin ang="9839862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9" name="Google Shape;169;p16"/>
          <p:cNvSpPr/>
          <p:nvPr/>
        </p:nvSpPr>
        <p:spPr>
          <a:xfrm>
            <a:off x="-12729" y="2995521"/>
            <a:ext cx="1525739" cy="737440"/>
          </a:xfrm>
          <a:custGeom>
            <a:avLst/>
            <a:gdLst/>
            <a:ahLst/>
            <a:cxnLst/>
            <a:rect l="l" t="t" r="r" b="b"/>
            <a:pathLst>
              <a:path w="1525739" h="737440" extrusionOk="0">
                <a:moveTo>
                  <a:pt x="12728" y="736182"/>
                </a:moveTo>
                <a:lnTo>
                  <a:pt x="1520667" y="415777"/>
                </a:lnTo>
                <a:lnTo>
                  <a:pt x="1435480" y="12728"/>
                </a:lnTo>
                <a:lnTo>
                  <a:pt x="12728" y="315333"/>
                </a:lnTo>
                <a:close/>
              </a:path>
            </a:pathLst>
          </a:custGeom>
          <a:blipFill rotWithShape="1">
            <a:blip r:embed="rId2">
              <a:alphaModFix/>
            </a:blip>
            <a:stretch>
              <a:fillRect l="-173096" t="23848" r="3059" b="-74798"/>
            </a:stretch>
          </a:blip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ar-AE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/>
          </a:p>
        </p:txBody>
      </p:sp>
      <p:sp>
        <p:nvSpPr>
          <p:cNvPr id="170" name="Google Shape;170;p16"/>
          <p:cNvSpPr/>
          <p:nvPr/>
        </p:nvSpPr>
        <p:spPr>
          <a:xfrm>
            <a:off x="10792048" y="-12728"/>
            <a:ext cx="1398594" cy="1665598"/>
          </a:xfrm>
          <a:custGeom>
            <a:avLst/>
            <a:gdLst/>
            <a:ahLst/>
            <a:cxnLst/>
            <a:rect l="l" t="t" r="r" b="b"/>
            <a:pathLst>
              <a:path w="1398594" h="1665598" extrusionOk="0">
                <a:moveTo>
                  <a:pt x="1206619" y="12728"/>
                </a:moveTo>
                <a:lnTo>
                  <a:pt x="333133" y="1010815"/>
                </a:lnTo>
                <a:lnTo>
                  <a:pt x="12728" y="1656712"/>
                </a:lnTo>
                <a:lnTo>
                  <a:pt x="612852" y="1202804"/>
                </a:lnTo>
                <a:lnTo>
                  <a:pt x="1394793" y="297532"/>
                </a:lnTo>
                <a:lnTo>
                  <a:pt x="1394793" y="12728"/>
                </a:lnTo>
                <a:close/>
              </a:path>
            </a:pathLst>
          </a:custGeom>
          <a:gradFill>
            <a:gsLst>
              <a:gs pos="0">
                <a:srgbClr val="4472C4">
                  <a:alpha val="4705"/>
                </a:srgbClr>
              </a:gs>
              <a:gs pos="100000">
                <a:srgbClr val="E7E6E6">
                  <a:alpha val="20000"/>
                </a:srgbClr>
              </a:gs>
            </a:gsLst>
            <a:lin ang="3179916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1" name="Google Shape;171;p16"/>
          <p:cNvSpPr/>
          <p:nvPr/>
        </p:nvSpPr>
        <p:spPr>
          <a:xfrm>
            <a:off x="10686456" y="-12728"/>
            <a:ext cx="1513024" cy="1983460"/>
          </a:xfrm>
          <a:custGeom>
            <a:avLst/>
            <a:gdLst/>
            <a:ahLst/>
            <a:cxnLst/>
            <a:rect l="l" t="t" r="r" b="b"/>
            <a:pathLst>
              <a:path w="1513024" h="1983460" extrusionOk="0">
                <a:moveTo>
                  <a:pt x="1505410" y="12728"/>
                </a:moveTo>
                <a:lnTo>
                  <a:pt x="1504139" y="12728"/>
                </a:lnTo>
                <a:lnTo>
                  <a:pt x="12728" y="1699941"/>
                </a:lnTo>
                <a:lnTo>
                  <a:pt x="321691" y="1972031"/>
                </a:lnTo>
                <a:lnTo>
                  <a:pt x="1505410" y="633195"/>
                </a:lnTo>
                <a:close/>
              </a:path>
            </a:pathLst>
          </a:custGeom>
          <a:blipFill rotWithShape="1">
            <a:blip r:embed="rId3">
              <a:alphaModFix/>
            </a:blip>
            <a:stretch>
              <a:fillRect l="10179" t="-69719" r="-101658" b="6369"/>
            </a:stretch>
          </a:blip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17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4" name="Google Shape;174;p17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75" name="Google Shape;175;p1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6" name="Google Shape;176;p1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7" name="Google Shape;177;p1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-A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1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0" name="Google Shape;180;p18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81" name="Google Shape;181;p1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2" name="Google Shape;182;p1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3" name="Google Shape;183;p1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-A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p19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6" name="Google Shape;186;p19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87" name="Google Shape;187;p1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8" name="Google Shape;188;p1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9" name="Google Shape;189;p1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-A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p2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2" name="Google Shape;192;p20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93" name="Google Shape;193;p20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94" name="Google Shape;194;p2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5" name="Google Shape;195;p2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6" name="Google Shape;196;p2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-A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p21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9" name="Google Shape;199;p21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900" cy="82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200" name="Google Shape;200;p21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900" cy="368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1" name="Google Shape;201;p21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00" cy="82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202" name="Google Shape;202;p21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00" cy="368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3" name="Google Shape;203;p2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4" name="Google Shape;204;p2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5" name="Google Shape;205;p2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-A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3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3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84" name="Google Shape;84;p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5" name="Google Shape;85;p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6" name="Google Shape;86;p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-A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p2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8" name="Google Shape;208;p2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9" name="Google Shape;209;p2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0" name="Google Shape;210;p2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-A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p23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100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3" name="Google Shape;213;p23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214" name="Google Shape;214;p23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100" cy="381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215" name="Google Shape;215;p2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6" name="Google Shape;216;p2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7" name="Google Shape;217;p2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-A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p24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100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0" name="Google Shape;220;p24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21" name="Google Shape;221;p24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100" cy="381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222" name="Google Shape;222;p2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3" name="Google Shape;223;p2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4" name="Google Shape;224;p2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-A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Google Shape;226;p2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7" name="Google Shape;227;p25"/>
          <p:cNvSpPr txBox="1">
            <a:spLocks noGrp="1"/>
          </p:cNvSpPr>
          <p:nvPr>
            <p:ph type="body" idx="1"/>
          </p:nvPr>
        </p:nvSpPr>
        <p:spPr>
          <a:xfrm rot="5400000">
            <a:off x="3920400" y="-1256575"/>
            <a:ext cx="4351200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28" name="Google Shape;228;p2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9" name="Google Shape;229;p2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0" name="Google Shape;230;p2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-A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Google Shape;232;p26"/>
          <p:cNvSpPr txBox="1">
            <a:spLocks noGrp="1"/>
          </p:cNvSpPr>
          <p:nvPr>
            <p:ph type="title"/>
          </p:nvPr>
        </p:nvSpPr>
        <p:spPr>
          <a:xfrm rot="5400000">
            <a:off x="7133400" y="1956625"/>
            <a:ext cx="5811900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3" name="Google Shape;233;p26"/>
          <p:cNvSpPr txBox="1">
            <a:spLocks noGrp="1"/>
          </p:cNvSpPr>
          <p:nvPr>
            <p:ph type="body" idx="1"/>
          </p:nvPr>
        </p:nvSpPr>
        <p:spPr>
          <a:xfrm rot="5400000">
            <a:off x="1799400" y="-596075"/>
            <a:ext cx="5811900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34" name="Google Shape;234;p2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5" name="Google Shape;235;p2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6" name="Google Shape;236;p2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-A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ext Layout 1">
  <p:cSld name="Text Layout 1">
    <p:spTree>
      <p:nvGrpSpPr>
        <p:cNvPr id="1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8" name="Google Shape;238;p27"/>
          <p:cNvGrpSpPr/>
          <p:nvPr/>
        </p:nvGrpSpPr>
        <p:grpSpPr>
          <a:xfrm>
            <a:off x="10962819" y="5678470"/>
            <a:ext cx="1234840" cy="1051238"/>
            <a:chOff x="5626893" y="3026568"/>
            <a:chExt cx="937260" cy="800760"/>
          </a:xfrm>
        </p:grpSpPr>
        <p:sp>
          <p:nvSpPr>
            <p:cNvPr id="239" name="Google Shape;239;p27"/>
            <p:cNvSpPr/>
            <p:nvPr/>
          </p:nvSpPr>
          <p:spPr>
            <a:xfrm>
              <a:off x="5640228" y="3236778"/>
              <a:ext cx="923925" cy="590550"/>
            </a:xfrm>
            <a:custGeom>
              <a:avLst/>
              <a:gdLst/>
              <a:ahLst/>
              <a:cxnLst/>
              <a:rect l="l" t="t" r="r" b="b"/>
              <a:pathLst>
                <a:path w="923925" h="590550" extrusionOk="0">
                  <a:moveTo>
                    <a:pt x="7144" y="430346"/>
                  </a:moveTo>
                  <a:cubicBezTo>
                    <a:pt x="7144" y="430346"/>
                    <a:pt x="537686" y="462731"/>
                    <a:pt x="918686" y="586556"/>
                  </a:cubicBezTo>
                  <a:lnTo>
                    <a:pt x="918686" y="116021"/>
                  </a:lnTo>
                  <a:cubicBezTo>
                    <a:pt x="491966" y="-3994"/>
                    <a:pt x="160496" y="7436"/>
                    <a:pt x="160496" y="7436"/>
                  </a:cubicBezTo>
                  <a:lnTo>
                    <a:pt x="7144" y="430346"/>
                  </a:lnTo>
                  <a:close/>
                </a:path>
              </a:pathLst>
            </a:custGeom>
            <a:gradFill>
              <a:gsLst>
                <a:gs pos="0">
                  <a:srgbClr val="A5A5A5">
                    <a:alpha val="5882"/>
                  </a:srgbClr>
                </a:gs>
                <a:gs pos="3000">
                  <a:srgbClr val="A5A5A5">
                    <a:alpha val="5882"/>
                  </a:srgbClr>
                </a:gs>
                <a:gs pos="100000">
                  <a:srgbClr val="A5A5A5">
                    <a:alpha val="49803"/>
                  </a:srgbClr>
                </a:gs>
              </a:gsLst>
              <a:lin ang="0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40" name="Google Shape;240;p27"/>
            <p:cNvSpPr/>
            <p:nvPr/>
          </p:nvSpPr>
          <p:spPr>
            <a:xfrm>
              <a:off x="5626893" y="3026568"/>
              <a:ext cx="933450" cy="771525"/>
            </a:xfrm>
            <a:custGeom>
              <a:avLst/>
              <a:gdLst/>
              <a:ahLst/>
              <a:cxnLst/>
              <a:rect l="l" t="t" r="r" b="b"/>
              <a:pathLst>
                <a:path w="933450" h="771525" extrusionOk="0">
                  <a:moveTo>
                    <a:pt x="932021" y="289084"/>
                  </a:moveTo>
                  <a:lnTo>
                    <a:pt x="160496" y="7144"/>
                  </a:lnTo>
                  <a:lnTo>
                    <a:pt x="7144" y="429101"/>
                  </a:lnTo>
                  <a:lnTo>
                    <a:pt x="932021" y="767239"/>
                  </a:lnTo>
                  <a:close/>
                </a:path>
              </a:pathLst>
            </a:custGeom>
            <a:gradFill>
              <a:gsLst>
                <a:gs pos="0">
                  <a:schemeClr val="accent3"/>
                </a:gs>
                <a:gs pos="3000">
                  <a:schemeClr val="accent3"/>
                </a:gs>
                <a:gs pos="100000">
                  <a:schemeClr val="accent6"/>
                </a:gs>
              </a:gsLst>
              <a:lin ang="0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241" name="Google Shape;241;p27"/>
          <p:cNvSpPr txBox="1">
            <a:spLocks noGrp="1"/>
          </p:cNvSpPr>
          <p:nvPr>
            <p:ph type="body" idx="1"/>
          </p:nvPr>
        </p:nvSpPr>
        <p:spPr>
          <a:xfrm>
            <a:off x="748030" y="2442380"/>
            <a:ext cx="3913500" cy="804600"/>
          </a:xfrm>
          <a:prstGeom prst="rect">
            <a:avLst/>
          </a:prstGeom>
          <a:gradFill>
            <a:gsLst>
              <a:gs pos="0">
                <a:schemeClr val="dk2"/>
              </a:gs>
              <a:gs pos="100000">
                <a:schemeClr val="dk1"/>
              </a:gs>
            </a:gsLst>
            <a:lin ang="10800025" scaled="0"/>
          </a:gradFill>
          <a:ln>
            <a:noFill/>
          </a:ln>
        </p:spPr>
        <p:txBody>
          <a:bodyPr spcFirstLastPara="1" wrap="square" lIns="144000" tIns="72000" rIns="91425" bIns="72000" anchor="ctr" anchorCtr="0">
            <a:norm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000"/>
              <a:buNone/>
              <a:defRPr sz="2000" b="1">
                <a:solidFill>
                  <a:schemeClr val="lt1"/>
                </a:solidFill>
              </a:defRPr>
            </a:lvl1pPr>
            <a:lvl2pPr marL="9144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42" name="Google Shape;242;p2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3" name="Google Shape;243;p2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4" name="Google Shape;244;p2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-AE"/>
              <a:t>‹#›</a:t>
            </a:fld>
            <a:endParaRPr/>
          </a:p>
        </p:txBody>
      </p:sp>
      <p:sp>
        <p:nvSpPr>
          <p:cNvPr id="245" name="Google Shape;245;p27"/>
          <p:cNvSpPr/>
          <p:nvPr/>
        </p:nvSpPr>
        <p:spPr>
          <a:xfrm>
            <a:off x="-24517" y="970945"/>
            <a:ext cx="4589931" cy="1237655"/>
          </a:xfrm>
          <a:custGeom>
            <a:avLst/>
            <a:gdLst/>
            <a:ahLst/>
            <a:cxnLst/>
            <a:rect l="l" t="t" r="r" b="b"/>
            <a:pathLst>
              <a:path w="3457575" h="942975" extrusionOk="0">
                <a:moveTo>
                  <a:pt x="3451384" y="842439"/>
                </a:moveTo>
                <a:lnTo>
                  <a:pt x="3367564" y="44244"/>
                </a:lnTo>
                <a:cubicBezTo>
                  <a:pt x="3367564" y="44244"/>
                  <a:pt x="2172176" y="-81486"/>
                  <a:pt x="7144" y="129969"/>
                </a:cubicBezTo>
                <a:lnTo>
                  <a:pt x="7144" y="936736"/>
                </a:lnTo>
                <a:cubicBezTo>
                  <a:pt x="1989296" y="739569"/>
                  <a:pt x="3451384" y="842439"/>
                  <a:pt x="3451384" y="842439"/>
                </a:cubicBezTo>
                <a:close/>
              </a:path>
            </a:pathLst>
          </a:custGeom>
          <a:gradFill>
            <a:gsLst>
              <a:gs pos="0">
                <a:srgbClr val="ED7D31">
                  <a:alpha val="9803"/>
                </a:srgbClr>
              </a:gs>
              <a:gs pos="88000">
                <a:srgbClr val="ED7D31">
                  <a:alpha val="49803"/>
                </a:srgbClr>
              </a:gs>
              <a:gs pos="100000">
                <a:srgbClr val="ED7D31">
                  <a:alpha val="49803"/>
                </a:srgbClr>
              </a:gs>
            </a:gsLst>
            <a:lin ang="10800025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6" name="Google Shape;246;p27"/>
          <p:cNvSpPr/>
          <p:nvPr/>
        </p:nvSpPr>
        <p:spPr>
          <a:xfrm>
            <a:off x="-26126" y="587196"/>
            <a:ext cx="4885312" cy="1632656"/>
          </a:xfrm>
          <a:custGeom>
            <a:avLst/>
            <a:gdLst/>
            <a:ahLst/>
            <a:cxnLst/>
            <a:rect l="l" t="t" r="r" b="b"/>
            <a:pathLst>
              <a:path w="4885312" h="1632656" extrusionOk="0">
                <a:moveTo>
                  <a:pt x="12607" y="1627544"/>
                </a:moveTo>
                <a:lnTo>
                  <a:pt x="4876404" y="1073201"/>
                </a:lnTo>
                <a:lnTo>
                  <a:pt x="4765029" y="12607"/>
                </a:lnTo>
                <a:lnTo>
                  <a:pt x="12607" y="554294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9000">
                <a:schemeClr val="accent1"/>
              </a:gs>
              <a:gs pos="100000">
                <a:schemeClr val="accent2"/>
              </a:gs>
            </a:gsLst>
            <a:lin ang="359932" scaled="0"/>
          </a:gra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7" name="Google Shape;247;p27"/>
          <p:cNvSpPr txBox="1">
            <a:spLocks noGrp="1"/>
          </p:cNvSpPr>
          <p:nvPr>
            <p:ph type="title"/>
          </p:nvPr>
        </p:nvSpPr>
        <p:spPr>
          <a:xfrm rot="-360115">
            <a:off x="846121" y="974817"/>
            <a:ext cx="3933562" cy="7345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Calibri"/>
              <a:buNone/>
              <a:defRPr sz="40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8" name="Google Shape;248;p27"/>
          <p:cNvSpPr txBox="1">
            <a:spLocks noGrp="1"/>
          </p:cNvSpPr>
          <p:nvPr>
            <p:ph type="body" idx="2"/>
          </p:nvPr>
        </p:nvSpPr>
        <p:spPr>
          <a:xfrm>
            <a:off x="808990" y="3392622"/>
            <a:ext cx="3913200" cy="2249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302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600"/>
              <a:buChar char="•"/>
              <a:defRPr sz="1600" b="0">
                <a:latin typeface="Calibri"/>
                <a:ea typeface="Calibri"/>
                <a:cs typeface="Calibri"/>
                <a:sym typeface="Calibri"/>
              </a:defRPr>
            </a:lvl1pPr>
            <a:lvl2pPr marL="9144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>
                <a:latin typeface="Libre Franklin"/>
                <a:ea typeface="Libre Franklin"/>
                <a:cs typeface="Libre Franklin"/>
                <a:sym typeface="Libre Franklin"/>
              </a:defRPr>
            </a:lvl2pPr>
            <a:lvl3pPr marL="1371600" lvl="2" indent="-3302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>
                <a:latin typeface="Libre Franklin"/>
                <a:ea typeface="Libre Franklin"/>
                <a:cs typeface="Libre Franklin"/>
                <a:sym typeface="Libre Franklin"/>
              </a:defRPr>
            </a:lvl3pPr>
            <a:lvl4pPr marL="1828800" lvl="3" indent="-3302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>
                <a:latin typeface="Libre Franklin"/>
                <a:ea typeface="Libre Franklin"/>
                <a:cs typeface="Libre Franklin"/>
                <a:sym typeface="Libre Franklin"/>
              </a:defRPr>
            </a:lvl4pPr>
            <a:lvl5pPr marL="2286000" lvl="4" indent="-3302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>
                <a:latin typeface="Libre Franklin"/>
                <a:ea typeface="Libre Franklin"/>
                <a:cs typeface="Libre Franklin"/>
                <a:sym typeface="Libre Franklin"/>
              </a:defRPr>
            </a:lvl5pPr>
            <a:lvl6pPr marL="274320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grpSp>
        <p:nvGrpSpPr>
          <p:cNvPr id="249" name="Google Shape;249;p27"/>
          <p:cNvGrpSpPr/>
          <p:nvPr/>
        </p:nvGrpSpPr>
        <p:grpSpPr>
          <a:xfrm>
            <a:off x="5518024" y="-12700"/>
            <a:ext cx="6359713" cy="6455013"/>
            <a:chOff x="5518024" y="-12700"/>
            <a:chExt cx="6359713" cy="6455013"/>
          </a:xfrm>
        </p:grpSpPr>
        <p:sp>
          <p:nvSpPr>
            <p:cNvPr id="250" name="Google Shape;250;p27"/>
            <p:cNvSpPr/>
            <p:nvPr/>
          </p:nvSpPr>
          <p:spPr>
            <a:xfrm>
              <a:off x="5518024" y="-12700"/>
              <a:ext cx="2287209" cy="5565543"/>
            </a:xfrm>
            <a:custGeom>
              <a:avLst/>
              <a:gdLst/>
              <a:ahLst/>
              <a:cxnLst/>
              <a:rect l="l" t="t" r="r" b="b"/>
              <a:pathLst>
                <a:path w="2287209" h="5565543" extrusionOk="0">
                  <a:moveTo>
                    <a:pt x="1132162" y="5560454"/>
                  </a:moveTo>
                  <a:lnTo>
                    <a:pt x="2283391" y="12700"/>
                  </a:lnTo>
                  <a:lnTo>
                    <a:pt x="552736" y="12700"/>
                  </a:lnTo>
                  <a:cubicBezTo>
                    <a:pt x="569255" y="560360"/>
                    <a:pt x="573067" y="2477804"/>
                    <a:pt x="12700" y="5359688"/>
                  </a:cubicBezTo>
                  <a:cubicBezTo>
                    <a:pt x="363406" y="5395267"/>
                    <a:pt x="1132162" y="5560454"/>
                    <a:pt x="1132162" y="5560454"/>
                  </a:cubicBezTo>
                  <a:close/>
                </a:path>
              </a:pathLst>
            </a:custGeom>
            <a:gradFill>
              <a:gsLst>
                <a:gs pos="0">
                  <a:srgbClr val="4472C4">
                    <a:alpha val="5882"/>
                  </a:srgbClr>
                </a:gs>
                <a:gs pos="3000">
                  <a:srgbClr val="4472C4">
                    <a:alpha val="5882"/>
                  </a:srgbClr>
                </a:gs>
                <a:gs pos="100000">
                  <a:srgbClr val="4472C4">
                    <a:alpha val="49803"/>
                  </a:srgbClr>
                </a:gs>
              </a:gsLst>
              <a:lin ang="5879922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51" name="Google Shape;251;p27"/>
            <p:cNvSpPr/>
            <p:nvPr/>
          </p:nvSpPr>
          <p:spPr>
            <a:xfrm>
              <a:off x="5537084" y="-12700"/>
              <a:ext cx="6340653" cy="6455013"/>
            </a:xfrm>
            <a:custGeom>
              <a:avLst/>
              <a:gdLst/>
              <a:ahLst/>
              <a:cxnLst/>
              <a:rect l="l" t="t" r="r" b="b"/>
              <a:pathLst>
                <a:path w="6340653" h="6455013" extrusionOk="0">
                  <a:moveTo>
                    <a:pt x="5080140" y="6446112"/>
                  </a:moveTo>
                  <a:lnTo>
                    <a:pt x="6334294" y="545112"/>
                  </a:lnTo>
                  <a:lnTo>
                    <a:pt x="3831070" y="12700"/>
                  </a:lnTo>
                  <a:lnTo>
                    <a:pt x="1151222" y="12700"/>
                  </a:lnTo>
                  <a:lnTo>
                    <a:pt x="12700" y="5369854"/>
                  </a:lnTo>
                  <a:close/>
                </a:path>
              </a:pathLst>
            </a:custGeom>
            <a:gradFill>
              <a:gsLst>
                <a:gs pos="0">
                  <a:schemeClr val="accent5"/>
                </a:gs>
                <a:gs pos="3000">
                  <a:schemeClr val="accent5"/>
                </a:gs>
                <a:gs pos="100000">
                  <a:schemeClr val="lt2"/>
                </a:gs>
              </a:gsLst>
              <a:lin ang="0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52" name="Google Shape;252;p27"/>
            <p:cNvSpPr/>
            <p:nvPr/>
          </p:nvSpPr>
          <p:spPr>
            <a:xfrm>
              <a:off x="5830609" y="-12700"/>
              <a:ext cx="5756143" cy="6150052"/>
            </a:xfrm>
            <a:custGeom>
              <a:avLst/>
              <a:gdLst/>
              <a:ahLst/>
              <a:cxnLst/>
              <a:rect l="l" t="t" r="r" b="b"/>
              <a:pathLst>
                <a:path w="5756143" h="6150052" extrusionOk="0">
                  <a:moveTo>
                    <a:pt x="5715476" y="764938"/>
                  </a:moveTo>
                  <a:lnTo>
                    <a:pt x="4579496" y="6113197"/>
                  </a:lnTo>
                  <a:lnTo>
                    <a:pt x="43196" y="5150027"/>
                  </a:lnTo>
                  <a:lnTo>
                    <a:pt x="1134704" y="12700"/>
                  </a:lnTo>
                  <a:lnTo>
                    <a:pt x="1109290" y="12700"/>
                  </a:lnTo>
                  <a:lnTo>
                    <a:pt x="12700" y="5169087"/>
                  </a:lnTo>
                  <a:lnTo>
                    <a:pt x="4598556" y="6143693"/>
                  </a:lnTo>
                  <a:lnTo>
                    <a:pt x="5743431" y="757314"/>
                  </a:lnTo>
                  <a:lnTo>
                    <a:pt x="5745972" y="744607"/>
                  </a:lnTo>
                  <a:lnTo>
                    <a:pt x="2299910" y="12700"/>
                  </a:lnTo>
                  <a:lnTo>
                    <a:pt x="2177925" y="1270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253" name="Google Shape;253;p27"/>
          <p:cNvSpPr>
            <a:spLocks noGrp="1"/>
          </p:cNvSpPr>
          <p:nvPr>
            <p:ph type="pic" idx="3"/>
          </p:nvPr>
        </p:nvSpPr>
        <p:spPr>
          <a:xfrm rot="719982">
            <a:off x="6384246" y="209531"/>
            <a:ext cx="4647760" cy="54721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9" name="Google Shape;89;p4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0" name="Google Shape;90;p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1" name="Google Shape;91;p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2" name="Google Shape;92;p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-A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5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5" name="Google Shape;95;p5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96" name="Google Shape;96;p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7" name="Google Shape;97;p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8" name="Google Shape;98;p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-A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1" name="Google Shape;101;p6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2" name="Google Shape;102;p6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3" name="Google Shape;103;p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4" name="Google Shape;104;p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5" name="Google Shape;105;p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-A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7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8" name="Google Shape;108;p7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900" cy="82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109" name="Google Shape;109;p7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900" cy="368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10" name="Google Shape;110;p7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00" cy="82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111" name="Google Shape;111;p7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00" cy="3684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12" name="Google Shape;112;p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3" name="Google Shape;113;p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4" name="Google Shape;114;p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-A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7" name="Google Shape;117;p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8" name="Google Shape;118;p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9" name="Google Shape;119;p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-A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2" name="Google Shape;122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3" name="Google Shape;123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-AE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10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100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6" name="Google Shape;126;p10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127" name="Google Shape;127;p10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100" cy="381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128" name="Google Shape;128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9" name="Google Shape;129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0" name="Google Shape;130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-AE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56" name="Google Shape;56;p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7" name="Google Shape;57;p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8" name="Google Shape;58;p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9" name="Google Shape;59;p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-AE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1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52" name="Google Shape;152;p14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53" name="Google Shape;153;p1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54" name="Google Shape;154;p1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55" name="Google Shape;155;p1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-AE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  <p:sldLayoutId id="2147483672" r:id="rId13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image" Target="../media/image5.jpg"/><Relationship Id="rId7" Type="http://schemas.openxmlformats.org/officeDocument/2006/relationships/image" Target="../media/image9.jf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8.jfif"/><Relationship Id="rId5" Type="http://schemas.openxmlformats.org/officeDocument/2006/relationships/image" Target="../media/image7.jpg"/><Relationship Id="rId4" Type="http://schemas.openxmlformats.org/officeDocument/2006/relationships/image" Target="../media/image6.jpg"/><Relationship Id="rId9" Type="http://schemas.openxmlformats.org/officeDocument/2006/relationships/image" Target="../media/image11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play.google.com/store/apps/details?id=com.tabtale.kitchenkids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i_JQwhPKzdI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8" name="Google Shape;258;p28" descr="Kids on Desk Looking at Notebook"/>
          <p:cNvPicPr preferRelativeResize="0">
            <a:picLocks noGrp="1"/>
          </p:cNvPicPr>
          <p:nvPr>
            <p:ph type="pic" idx="2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90" y="1115082"/>
            <a:ext cx="6230700" cy="5314500"/>
          </a:xfrm>
          <a:prstGeom prst="rect">
            <a:avLst/>
          </a:prstGeom>
          <a:noFill/>
          <a:ln>
            <a:noFill/>
          </a:ln>
        </p:spPr>
      </p:pic>
      <p:sp>
        <p:nvSpPr>
          <p:cNvPr id="259" name="Google Shape;259;p28"/>
          <p:cNvSpPr txBox="1">
            <a:spLocks noGrp="1"/>
          </p:cNvSpPr>
          <p:nvPr>
            <p:ph type="ctrTitle"/>
          </p:nvPr>
        </p:nvSpPr>
        <p:spPr>
          <a:xfrm rot="839958">
            <a:off x="7262512" y="2726126"/>
            <a:ext cx="4851393" cy="18269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algn="ctr" rtl="1">
              <a:buSzPts val="2800"/>
            </a:pPr>
            <a:r>
              <a:rPr lang="ar-AE" sz="2800" b="1" dirty="0">
                <a:solidFill>
                  <a:srgbClr val="000000"/>
                </a:solidFill>
                <a:latin typeface="Sakkal Majalla"/>
                <a:ea typeface="Arial"/>
                <a:cs typeface="Sakkal Majalla"/>
                <a:sym typeface="Arial"/>
              </a:rPr>
              <a:t>اختيار  صنفين من الطعام عندما تتاح له حرية الاختيار </a:t>
            </a:r>
            <a:endParaRPr lang="ar-AE" sz="2800" dirty="0">
              <a:ea typeface="Arial"/>
              <a:sym typeface="Arial"/>
            </a:endParaRPr>
          </a:p>
          <a:p>
            <a:pPr marL="0" lvl="0" indent="0" algn="ctr" rtl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</a:pPr>
            <a:endParaRPr sz="2800" dirty="0">
              <a:latin typeface="Arial"/>
              <a:ea typeface="Arial"/>
              <a:cs typeface="Arial"/>
            </a:endParaRPr>
          </a:p>
        </p:txBody>
      </p:sp>
      <p:sp>
        <p:nvSpPr>
          <p:cNvPr id="260" name="Google Shape;260;p28"/>
          <p:cNvSpPr txBox="1"/>
          <p:nvPr/>
        </p:nvSpPr>
        <p:spPr>
          <a:xfrm>
            <a:off x="4724400" y="3200400"/>
            <a:ext cx="2743200" cy="36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ar-AE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Click to add text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66" name="Google Shape;266;p29"/>
          <p:cNvGraphicFramePr/>
          <p:nvPr>
            <p:extLst>
              <p:ext uri="{D42A27DB-BD31-4B8C-83A1-F6EECF244321}">
                <p14:modId xmlns:p14="http://schemas.microsoft.com/office/powerpoint/2010/main" val="3914126463"/>
              </p:ext>
            </p:extLst>
          </p:nvPr>
        </p:nvGraphicFramePr>
        <p:xfrm>
          <a:off x="267286" y="224444"/>
          <a:ext cx="11793168" cy="6416500"/>
        </p:xfrm>
        <a:graphic>
          <a:graphicData uri="http://schemas.openxmlformats.org/drawingml/2006/table">
            <a:tbl>
              <a:tblPr firstRow="1" bandRow="1">
                <a:noFill/>
                <a:tableStyleId>{AB9CB821-1D49-4E90-B701-5AE90F67031E}</a:tableStyleId>
              </a:tblPr>
              <a:tblGrid>
                <a:gridCol w="41851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13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3785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5646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62500">
                <a:tc>
                  <a:txBody>
                    <a:bodyPr/>
                    <a:lstStyle/>
                    <a:p>
                      <a:pPr marL="0" marR="0" lvl="0" indent="0" algn="r" rtl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akkal Majalla"/>
                        <a:buNone/>
                      </a:pPr>
                      <a:r>
                        <a:rPr lang="ar-AE" sz="1200" b="1" u="none" strike="noStrike" cap="none" dirty="0" smtClean="0">
                          <a:latin typeface="Sakkal Majalla"/>
                          <a:ea typeface="Sakkal Majalla"/>
                          <a:cs typeface="Sakkal Majalla"/>
                          <a:sym typeface="Sakkal Majalla"/>
                        </a:rPr>
                        <a:t>المراجعة: </a:t>
                      </a:r>
                      <a:r>
                        <a:rPr lang="ar-AE" sz="1200" b="1" u="none" strike="noStrike" cap="none" dirty="0">
                          <a:latin typeface="Sakkal Majalla"/>
                          <a:ea typeface="Sakkal Majalla"/>
                          <a:cs typeface="Sakkal Majalla"/>
                          <a:sym typeface="Sakkal Majalla"/>
                        </a:rPr>
                        <a:t>أ. جمعه شعيب</a:t>
                      </a:r>
                      <a:r>
                        <a:rPr lang="ar-AE" sz="1200" b="1" u="none" strike="noStrike" cap="none" dirty="0">
                          <a:latin typeface="Sakkal Majalla"/>
                          <a:ea typeface="Sakkal Majalla"/>
                          <a:cs typeface="Sakkal Majalla"/>
                        </a:rPr>
                        <a:t> </a:t>
                      </a:r>
                      <a:endParaRPr sz="1200" b="1" u="none" strike="noStrike" cap="none" dirty="0">
                        <a:latin typeface="Sakkal Majalla"/>
                        <a:ea typeface="Sakkal Majalla"/>
                        <a:cs typeface="Sakkal Majalla"/>
                        <a:sym typeface="Sakkal Majalla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Sakkal Majalla"/>
                        <a:buNone/>
                      </a:pPr>
                      <a:r>
                        <a:rPr lang="ar-AE" sz="1200" b="1" u="none" strike="noStrike" cap="none" dirty="0">
                          <a:latin typeface="Sakkal Majalla"/>
                          <a:ea typeface="Sakkal Majalla"/>
                          <a:cs typeface="Sakkal Majalla"/>
                          <a:sym typeface="Sakkal Majalla"/>
                        </a:rPr>
                        <a:t>الإعداد : سهاد الجزار </a:t>
                      </a:r>
                      <a:endParaRPr sz="1200" b="1" u="none" strike="noStrike" cap="none" dirty="0">
                        <a:latin typeface="Sakkal Majalla"/>
                        <a:ea typeface="Sakkal Majalla"/>
                        <a:cs typeface="Sakkal Majalla"/>
                        <a:sym typeface="Sakkal Majalla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ar-AE" sz="1200" b="1" i="0" u="none" strike="noStrike" cap="none" dirty="0">
                          <a:solidFill>
                            <a:srgbClr val="000000"/>
                          </a:solidFill>
                          <a:latin typeface="Sakkal Majalla"/>
                          <a:ea typeface="Sakkal Majalla"/>
                          <a:cs typeface="Sakkal Majalla"/>
                        </a:rPr>
                        <a:t>اختيار  صنفين من الطعام عندما تتاح له حرية الاختيار </a:t>
                      </a:r>
                      <a:endParaRPr lang="en-US" sz="1200" b="1" i="0" u="none" strike="noStrike" cap="none" dirty="0" smtClean="0">
                        <a:solidFill>
                          <a:srgbClr val="000000"/>
                        </a:solidFill>
                        <a:latin typeface="Sakkal Majalla"/>
                        <a:ea typeface="Sakkal Majalla"/>
                        <a:cs typeface="Sakkal Majalla"/>
                      </a:endParaRPr>
                    </a:p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ar-AE" sz="12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رقم الهدف :(</a:t>
                      </a:r>
                      <a:r>
                        <a:rPr lang="en-US" sz="1200" b="1" i="0" u="none" strike="noStrike" smtClean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381</a:t>
                      </a:r>
                      <a:r>
                        <a:rPr lang="ar-AE" sz="1200" b="1" i="0" u="none" strike="noStrike" baseline="0" smtClean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)</a:t>
                      </a:r>
                      <a:r>
                        <a:rPr lang="ar-AE" sz="1200" b="1" i="0" u="none" strike="noStrike" smtClean="0">
                          <a:solidFill>
                            <a:srgbClr val="FF0000"/>
                          </a:solidFill>
                          <a:effectLst/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  </a:t>
                      </a:r>
                    </a:p>
                  </a:txBody>
                  <a:tcPr marL="9525" marR="9525" marT="9525" marB="0" anchor="ctr">
                    <a:lnL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Sakkal Majalla"/>
                        <a:buNone/>
                      </a:pPr>
                      <a:r>
                        <a:rPr lang="ar-AE" sz="1400" b="1" u="none" strike="noStrike" cap="none" dirty="0">
                          <a:latin typeface="Sakkal Majalla"/>
                          <a:ea typeface="Sakkal Majalla"/>
                          <a:cs typeface="Sakkal Majalla"/>
                          <a:sym typeface="Sakkal Majalla"/>
                        </a:rPr>
                        <a:t>الهدف</a:t>
                      </a:r>
                      <a:endParaRPr sz="1400" b="1" u="none" strike="noStrike" cap="none" dirty="0">
                        <a:latin typeface="Sakkal Majalla"/>
                        <a:ea typeface="Sakkal Majalla"/>
                        <a:cs typeface="Sakkal Majalla"/>
                        <a:sym typeface="Sakkal Majalla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5400">
                <a:tc>
                  <a:txBody>
                    <a:bodyPr/>
                    <a:lstStyle/>
                    <a:p>
                      <a:pPr marL="0" marR="0" lvl="0" indent="0" algn="r" rtl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Sakkal Majalla"/>
                        <a:buNone/>
                      </a:pPr>
                      <a:r>
                        <a:rPr lang="ar-AE" sz="1200" b="1" u="none" strike="noStrike" cap="none" dirty="0">
                          <a:latin typeface="Sakkal Majalla"/>
                          <a:ea typeface="Sakkal Majalla"/>
                          <a:cs typeface="Sakkal Majalla"/>
                          <a:sym typeface="Sakkal Majalla"/>
                        </a:rPr>
                        <a:t>الفئة العمرية: من 3 الى 4 تدخل مبكر </a:t>
                      </a:r>
                      <a:endParaRPr sz="1200" b="1" u="none" strike="noStrike" cap="none" dirty="0">
                        <a:latin typeface="Sakkal Majalla"/>
                        <a:ea typeface="Sakkal Majalla"/>
                        <a:cs typeface="Sakkal Majalla"/>
                        <a:sym typeface="Sakkal Majalla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akkal Majalla"/>
                        <a:buNone/>
                      </a:pPr>
                      <a:r>
                        <a:rPr lang="ar-AE" sz="1200" b="1" u="none" strike="noStrike" cap="none" dirty="0">
                          <a:latin typeface="Sakkal Majalla"/>
                          <a:ea typeface="Sakkal Majalla"/>
                          <a:cs typeface="Sakkal Majalla"/>
                          <a:sym typeface="Sakkal Majalla"/>
                        </a:rPr>
                        <a:t>مستوى الشدة: متوسطة</a:t>
                      </a:r>
                      <a:r>
                        <a:rPr lang="ar-AE" sz="1200" b="1" u="none" strike="noStrike" cap="none" dirty="0">
                          <a:latin typeface="Sakkal Majalla"/>
                          <a:ea typeface="Sakkal Majalla"/>
                          <a:cs typeface="Sakkal Majalla"/>
                        </a:rPr>
                        <a:t> </a:t>
                      </a:r>
                      <a:endParaRPr sz="1200" b="1" u="none" strike="noStrike" cap="none">
                        <a:latin typeface="Sakkal Majalla"/>
                        <a:ea typeface="Sakkal Majalla"/>
                        <a:cs typeface="Sakkal Majalla"/>
                        <a:sym typeface="Sakkal Majalla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akkal Majalla"/>
                        <a:buNone/>
                      </a:pPr>
                      <a:r>
                        <a:rPr lang="ar-AE" sz="1200" b="1" u="none" strike="noStrike" cap="none" dirty="0">
                          <a:latin typeface="Sakkal Majalla"/>
                          <a:ea typeface="Sakkal Majalla"/>
                          <a:cs typeface="Sakkal Majalla"/>
                          <a:sym typeface="Sakkal Majalla"/>
                        </a:rPr>
                        <a:t>فئة الإعاقة : الاعاقة الذهنية</a:t>
                      </a:r>
                      <a:r>
                        <a:rPr lang="ar-AE" sz="1200" b="1" u="none" strike="noStrike" cap="none" dirty="0">
                          <a:latin typeface="Sakkal Majalla"/>
                          <a:ea typeface="Sakkal Majalla"/>
                          <a:cs typeface="Sakkal Majalla"/>
                        </a:rPr>
                        <a:t> </a:t>
                      </a:r>
                      <a:endParaRPr sz="1200" b="1" u="none" strike="noStrike" cap="none">
                        <a:latin typeface="Sakkal Majalla"/>
                        <a:ea typeface="Sakkal Majalla"/>
                        <a:cs typeface="Sakkal Majalla"/>
                        <a:sym typeface="Sakkal Majalla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Sakkal Majalla"/>
                        <a:buNone/>
                      </a:pPr>
                      <a:r>
                        <a:rPr lang="ar-AE" sz="1400" b="1" u="none" strike="noStrike" cap="none" dirty="0">
                          <a:latin typeface="Sakkal Majalla"/>
                          <a:ea typeface="Sakkal Majalla"/>
                          <a:cs typeface="Sakkal Majalla"/>
                          <a:sym typeface="Sakkal Majalla"/>
                        </a:rPr>
                        <a:t>بيانات الهدف</a:t>
                      </a:r>
                      <a:endParaRPr sz="1400" b="1" u="none" strike="noStrike" cap="none" dirty="0">
                        <a:latin typeface="Sakkal Majalla"/>
                        <a:ea typeface="Sakkal Majalla"/>
                        <a:cs typeface="Sakkal Majalla"/>
                        <a:sym typeface="Sakkal Majalla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68600">
                <a:tc gridSpan="3">
                  <a:txBody>
                    <a:bodyPr/>
                    <a:lstStyle/>
                    <a:p>
                      <a:pPr marL="0" marR="0" lvl="0" indent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ar-AE" sz="1400" b="1" u="none" strike="noStrike" cap="none" dirty="0">
                          <a:solidFill>
                            <a:srgbClr val="FF0000"/>
                          </a:solidFill>
                          <a:latin typeface="Sakkal Majalla"/>
                          <a:ea typeface="Sakkal Majalla"/>
                          <a:cs typeface="Sakkal Majalla"/>
                          <a:sym typeface="Sakkal Majalla"/>
                        </a:rPr>
                        <a:t>درس طعامي المفضل </a:t>
                      </a:r>
                    </a:p>
                    <a:p>
                      <a:pPr marL="0" marR="0" lvl="0" indent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ar-AE" sz="1400" b="1" u="none" strike="noStrike" cap="none" dirty="0">
                          <a:solidFill>
                            <a:schemeClr val="tx1"/>
                          </a:solidFill>
                          <a:latin typeface="Sakkal Majalla"/>
                          <a:cs typeface="Sakkal Majalla"/>
                        </a:rPr>
                        <a:t>ا</a:t>
                      </a:r>
                      <a:r>
                        <a:rPr lang="ar-AE" sz="1200" b="1" u="none" strike="noStrike" cap="none" dirty="0">
                          <a:solidFill>
                            <a:schemeClr val="tx1"/>
                          </a:solidFill>
                          <a:latin typeface="Sakkal Majalla"/>
                          <a:cs typeface="Sakkal Majalla"/>
                        </a:rPr>
                        <a:t>قترب موعد الغداء , وضعت ماما اطباقا متنوعه على المائدة , تقدم خليفه نحو طبق الهريس و اشتم رائحته , ثم التفت و أشار نحو طبق الثريد الشهي , سالت ماما خليفه هل تريد هذا وذاك ؟و اشارت نحو الطبقين , هز خليفة رأسه موافقا , تناول طعامه بمساعدة والدته و ذهب ليلعب مع أصدقائه .</a:t>
                      </a:r>
                    </a:p>
                    <a:p>
                      <a:pPr marL="0" marR="0" lvl="0" indent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akkal Majalla"/>
                        <a:buNone/>
                      </a:pPr>
                      <a:endParaRPr lang="ar-AE" sz="1200" b="1" u="none" strike="noStrike" cap="none" dirty="0">
                        <a:solidFill>
                          <a:schemeClr val="tx1"/>
                        </a:solidFill>
                        <a:latin typeface="Sakkal Majalla"/>
                        <a:cs typeface="Sakkal Majalla"/>
                        <a:sym typeface="Sakkal Majalla"/>
                      </a:endParaRPr>
                    </a:p>
                    <a:p>
                      <a:pPr marL="0" marR="0" lvl="0" indent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u="none" strike="noStrike" cap="none" dirty="0">
                        <a:solidFill>
                          <a:schemeClr val="tx1"/>
                        </a:solidFill>
                        <a:latin typeface="Sakkal Majalla"/>
                        <a:ea typeface="Sakkal Majalla"/>
                        <a:cs typeface="Sakkal Majalla"/>
                        <a:sym typeface="Sakkal Majalla"/>
                      </a:endParaRPr>
                    </a:p>
                    <a:p>
                      <a:pPr marL="0" marR="0" lvl="0" indent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u="none" strike="noStrike" cap="none" dirty="0">
                        <a:solidFill>
                          <a:schemeClr val="tx1"/>
                        </a:solidFill>
                        <a:latin typeface="Sakkal Majalla"/>
                        <a:ea typeface="Sakkal Majalla"/>
                        <a:cs typeface="Sakkal Majalla"/>
                        <a:sym typeface="Sakkal Majalla"/>
                      </a:endParaRPr>
                    </a:p>
                    <a:p>
                      <a:pPr marL="0" marR="0" lvl="0" indent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u="none" strike="noStrike" cap="none" dirty="0">
                        <a:solidFill>
                          <a:schemeClr val="tx1"/>
                        </a:solidFill>
                        <a:latin typeface="Sakkal Majalla"/>
                        <a:ea typeface="Sakkal Majalla"/>
                        <a:cs typeface="Sakkal Majalla"/>
                        <a:sym typeface="Sakkal Majalla"/>
                      </a:endParaRPr>
                    </a:p>
                    <a:p>
                      <a:pPr marL="0" marR="0" lvl="0" indent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u="none" strike="noStrike" cap="none" dirty="0">
                        <a:solidFill>
                          <a:schemeClr val="tx1"/>
                        </a:solidFill>
                        <a:latin typeface="Sakkal Majalla"/>
                        <a:ea typeface="Sakkal Majalla"/>
                        <a:cs typeface="Sakkal Majalla"/>
                        <a:sym typeface="Sakkal Majalla"/>
                      </a:endParaRPr>
                    </a:p>
                    <a:p>
                      <a:pPr marL="0" marR="0" lvl="0" indent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u="none" strike="noStrike" cap="none" dirty="0">
                        <a:solidFill>
                          <a:schemeClr val="tx1"/>
                        </a:solidFill>
                        <a:latin typeface="Sakkal Majalla"/>
                        <a:ea typeface="Sakkal Majalla"/>
                        <a:cs typeface="Sakkal Majalla"/>
                        <a:sym typeface="Sakkal Majalla"/>
                      </a:endParaRPr>
                    </a:p>
                    <a:p>
                      <a:pPr marL="0" marR="0" lvl="0" indent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u="none" strike="noStrike" cap="none" dirty="0">
                        <a:solidFill>
                          <a:schemeClr val="tx1"/>
                        </a:solidFill>
                        <a:latin typeface="Sakkal Majalla"/>
                        <a:ea typeface="Sakkal Majalla"/>
                        <a:cs typeface="Sakkal Majalla"/>
                        <a:sym typeface="Sakkal Majalla"/>
                      </a:endParaRPr>
                    </a:p>
                    <a:p>
                      <a:pPr marL="0" marR="0" lvl="0" indent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u="none" strike="noStrike" cap="none" dirty="0">
                        <a:solidFill>
                          <a:schemeClr val="tx1"/>
                        </a:solidFill>
                        <a:latin typeface="Sakkal Majalla"/>
                        <a:ea typeface="Sakkal Majalla"/>
                        <a:cs typeface="Sakkal Majalla"/>
                        <a:sym typeface="Sakkal Majalla"/>
                      </a:endParaRPr>
                    </a:p>
                    <a:p>
                      <a:pPr marL="0" marR="0" lvl="0" indent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u="none" strike="noStrike" cap="none" dirty="0">
                        <a:solidFill>
                          <a:schemeClr val="tx1"/>
                        </a:solidFill>
                        <a:latin typeface="Sakkal Majalla"/>
                        <a:ea typeface="Sakkal Majalla"/>
                        <a:cs typeface="Sakkal Majalla"/>
                        <a:sym typeface="Sakkal Majalla"/>
                      </a:endParaRPr>
                    </a:p>
                    <a:p>
                      <a:pPr marL="0" marR="0" lvl="0" indent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u="none" strike="noStrike" cap="none" dirty="0">
                        <a:solidFill>
                          <a:schemeClr val="tx1"/>
                        </a:solidFill>
                        <a:latin typeface="Sakkal Majalla"/>
                        <a:ea typeface="Sakkal Majalla"/>
                        <a:cs typeface="Sakkal Majalla"/>
                        <a:sym typeface="Sakkal Majalla"/>
                      </a:endParaRPr>
                    </a:p>
                    <a:p>
                      <a:pPr marL="0" marR="0" lvl="0" indent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u="none" strike="noStrike" cap="none" dirty="0">
                        <a:solidFill>
                          <a:schemeClr val="tx1"/>
                        </a:solidFill>
                        <a:latin typeface="Sakkal Majalla"/>
                        <a:ea typeface="Sakkal Majalla"/>
                        <a:cs typeface="Sakkal Majalla"/>
                        <a:sym typeface="Sakkal Majalla"/>
                      </a:endParaRPr>
                    </a:p>
                    <a:p>
                      <a:pPr marL="0" marR="0" lvl="0" indent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u="none" strike="noStrike" cap="none" dirty="0">
                        <a:solidFill>
                          <a:schemeClr val="tx1"/>
                        </a:solidFill>
                        <a:latin typeface="Sakkal Majalla"/>
                        <a:ea typeface="Sakkal Majalla"/>
                        <a:cs typeface="Sakkal Majalla"/>
                        <a:sym typeface="Sakkal Majalla"/>
                      </a:endParaRPr>
                    </a:p>
                    <a:p>
                      <a:pPr marL="0" marR="0" lvl="0" indent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u="none" strike="noStrike" cap="none" dirty="0">
                        <a:solidFill>
                          <a:schemeClr val="tx1"/>
                        </a:solidFill>
                        <a:latin typeface="Sakkal Majalla"/>
                        <a:ea typeface="Sakkal Majalla"/>
                        <a:cs typeface="Sakkal Majalla"/>
                        <a:sym typeface="Sakkal Majalla"/>
                      </a:endParaRPr>
                    </a:p>
                    <a:p>
                      <a:pPr marL="0" marR="0" lvl="0" indent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u="none" strike="noStrike" cap="none" dirty="0">
                        <a:solidFill>
                          <a:schemeClr val="tx1"/>
                        </a:solidFill>
                        <a:latin typeface="Sakkal Majalla"/>
                        <a:ea typeface="Sakkal Majalla"/>
                        <a:cs typeface="Sakkal Majalla"/>
                        <a:sym typeface="Sakkal Majalla"/>
                      </a:endParaRPr>
                    </a:p>
                    <a:p>
                      <a:pPr marL="0" marR="0" lvl="0" indent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u="none" strike="noStrike" cap="none" dirty="0">
                        <a:solidFill>
                          <a:schemeClr val="tx1"/>
                        </a:solidFill>
                        <a:latin typeface="Sakkal Majalla"/>
                        <a:ea typeface="Sakkal Majalla"/>
                        <a:cs typeface="Sakkal Majalla"/>
                        <a:sym typeface="Sakkal Majalla"/>
                      </a:endParaRPr>
                    </a:p>
                    <a:p>
                      <a:pPr marL="0" marR="0" lvl="0" indent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ar-AE" sz="1200" b="1" u="none" strike="noStrike" cap="none" dirty="0">
                        <a:solidFill>
                          <a:schemeClr val="tx1"/>
                        </a:solidFill>
                        <a:latin typeface="Sakkal Majalla"/>
                        <a:ea typeface="Sakkal Majalla"/>
                        <a:cs typeface="Sakkal Majalla"/>
                      </a:endParaRPr>
                    </a:p>
                    <a:p>
                      <a:pPr marL="0" marR="0" lvl="0" indent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u="none" strike="noStrike" cap="none" dirty="0">
                        <a:solidFill>
                          <a:srgbClr val="FF0000"/>
                        </a:solidFill>
                        <a:latin typeface="Sakkal Majalla"/>
                        <a:ea typeface="Sakkal Majalla"/>
                        <a:cs typeface="Sakkal Majalla"/>
                        <a:sym typeface="Sakkal Majalla"/>
                      </a:endParaRPr>
                    </a:p>
                    <a:p>
                      <a:pPr marL="0" marR="0" lvl="0" indent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ar-AE" sz="1400" b="1" u="none" strike="noStrike" cap="none" dirty="0">
                          <a:solidFill>
                            <a:srgbClr val="FF0000"/>
                          </a:solidFill>
                          <a:latin typeface="Sakkal Majalla"/>
                          <a:ea typeface="Sakkal Majalla"/>
                          <a:cs typeface="Sakkal Majalla"/>
                          <a:sym typeface="Sakkal Majalla"/>
                        </a:rPr>
                        <a:t>الأنشطة الصفية: </a:t>
                      </a:r>
                      <a:endParaRPr sz="1400" b="1" u="none" strike="noStrike" cap="none" dirty="0">
                        <a:solidFill>
                          <a:srgbClr val="FF0000"/>
                        </a:solidFill>
                        <a:latin typeface="Sakkal Majalla"/>
                        <a:ea typeface="Sakkal Majalla"/>
                        <a:cs typeface="Sakkal Majalla"/>
                        <a:sym typeface="Sakkal Majalla"/>
                      </a:endParaRPr>
                    </a:p>
                    <a:p>
                      <a:pPr marL="228600" marR="0" lvl="0" indent="-22860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ar-AE" sz="1200" b="1" u="none" strike="noStrike" cap="none" dirty="0">
                          <a:solidFill>
                            <a:schemeClr val="tx1"/>
                          </a:solidFill>
                          <a:latin typeface="Sakkal Majalla"/>
                          <a:ea typeface="Sakkal Majalla"/>
                          <a:cs typeface="Sakkal Majalla"/>
                          <a:sym typeface="Sakkal Majalla"/>
                        </a:rPr>
                        <a:t>-  تقوم المعلمة بتنبيه الطلاب لموعد تناول الطعام , تضع الوجبات أمامهم و تبدأ بتعريفهم بأنواع الطعام الموجود في الوجبة.</a:t>
                      </a:r>
                    </a:p>
                    <a:p>
                      <a:pPr marL="228600" marR="0" lvl="0" indent="-22860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ar-AE" sz="1200" b="1" u="none" strike="noStrike" cap="none" dirty="0">
                          <a:solidFill>
                            <a:schemeClr val="tx1"/>
                          </a:solidFill>
                          <a:latin typeface="Sakkal Majalla"/>
                          <a:cs typeface="Sakkal Majalla"/>
                          <a:sym typeface="Sakkal Majalla"/>
                        </a:rPr>
                        <a:t>تقوم المعلمة بعرض صور  لأنواع مختلفة من الطعام وتسأل الطلاب عن المفضل لديهم </a:t>
                      </a:r>
                    </a:p>
                    <a:p>
                      <a:pPr marL="228600" marR="0" lvl="0" indent="-22860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ar-AE" sz="1200" b="1" u="none" strike="noStrike" cap="none" dirty="0">
                          <a:solidFill>
                            <a:schemeClr val="tx1"/>
                          </a:solidFill>
                          <a:latin typeface="Sakkal Majalla"/>
                          <a:cs typeface="Sakkal Majalla"/>
                          <a:sym typeface="Sakkal Majalla"/>
                        </a:rPr>
                        <a:t>عرض تمثيلي لطريقة تناول الطعام المفضل للطلاب بالتناوب بين المعلمة والطالب أو  عن طريق اللعب التخيلي </a:t>
                      </a:r>
                    </a:p>
                    <a:p>
                      <a:pPr marL="228600" marR="0" lvl="0" indent="-22860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ar-AE" sz="1200" b="1" u="none" strike="noStrike" cap="none" dirty="0">
                          <a:solidFill>
                            <a:schemeClr val="tx1"/>
                          </a:solidFill>
                          <a:latin typeface="Sakkal Majalla"/>
                          <a:cs typeface="Sakkal Majalla"/>
                          <a:sym typeface="Sakkal Majalla"/>
                        </a:rPr>
                        <a:t>اتاحة الفرصة للطالب لإختيار طعامه خلال الرحلات الخارجية والإحتفالات الداخلية </a:t>
                      </a:r>
                      <a:endParaRPr dirty="0">
                        <a:solidFill>
                          <a:schemeClr val="tx1"/>
                        </a:solidFill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 b="1" u="none" strike="noStrike" cap="none" dirty="0">
                        <a:latin typeface="Sakkal Majalla"/>
                        <a:ea typeface="Sakkal Majalla"/>
                        <a:cs typeface="Sakkal Majalla"/>
                        <a:sym typeface="Sakkal Majalla"/>
                      </a:endParaRPr>
                    </a:p>
                    <a:p>
                      <a:pPr marL="0" marR="0" lvl="0" indent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ar-AE" sz="1600" b="1" u="none" strike="noStrike" cap="none" dirty="0">
                          <a:latin typeface="Sakkal Majalla"/>
                          <a:ea typeface="Sakkal Majalla"/>
                          <a:cs typeface="Sakkal Majalla"/>
                          <a:sym typeface="Sakkal Majalla"/>
                        </a:rPr>
                        <a:t>كتاب الطالب</a:t>
                      </a:r>
                      <a:r>
                        <a:rPr lang="ar-AE" sz="1600" b="1" u="none" strike="noStrike" cap="none" dirty="0">
                          <a:latin typeface="Sakkal Majalla"/>
                          <a:ea typeface="Sakkal Majalla"/>
                          <a:cs typeface="Sakkal Majalla"/>
                        </a:rPr>
                        <a:t> </a:t>
                      </a:r>
                      <a:endParaRPr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67" name="Google Shape;267;p29"/>
          <p:cNvSpPr txBox="1"/>
          <p:nvPr/>
        </p:nvSpPr>
        <p:spPr>
          <a:xfrm>
            <a:off x="3477097" y="2536041"/>
            <a:ext cx="4216800" cy="369300"/>
          </a:xfrm>
          <a:prstGeom prst="rect">
            <a:avLst/>
          </a:prstGeom>
          <a:solidFill>
            <a:srgbClr val="BBD6EE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ar-AE" sz="1800" dirty="0">
                <a:solidFill>
                  <a:schemeClr val="dk1"/>
                </a:solidFill>
                <a:latin typeface="Sakkal Majalla"/>
                <a:ea typeface="Sakkal Majalla"/>
                <a:cs typeface="Sakkal Majalla"/>
                <a:sym typeface="Sakkal Majalla"/>
              </a:rPr>
              <a:t>ماذا أختار من الطعام؟ </a:t>
            </a:r>
            <a:endParaRPr sz="1800" b="0" i="0" u="none" strike="noStrike" cap="none" dirty="0">
              <a:solidFill>
                <a:schemeClr val="dk1"/>
              </a:solidFill>
              <a:latin typeface="Sakkal Majalla"/>
              <a:ea typeface="Sakkal Majalla"/>
              <a:cs typeface="Sakkal Majalla"/>
              <a:sym typeface="Sakkal Majalla"/>
            </a:endParaRPr>
          </a:p>
        </p:txBody>
      </p:sp>
      <p:sp>
        <p:nvSpPr>
          <p:cNvPr id="268" name="Google Shape;268;p2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ar-AE"/>
              <a:t>28 July 2020</a:t>
            </a:r>
            <a:endParaRPr/>
          </a:p>
        </p:txBody>
      </p:sp>
      <p:sp>
        <p:nvSpPr>
          <p:cNvPr id="269" name="Google Shape;269;p2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-AE"/>
              <a:t>2</a:t>
            </a:fld>
            <a:endParaRPr/>
          </a:p>
        </p:txBody>
      </p:sp>
      <p:pic>
        <p:nvPicPr>
          <p:cNvPr id="272" name="Google Shape;272;p29" descr="A picture containing young, holding, person, person&#10;&#10;Description automatically generated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-4221512" y="6924690"/>
            <a:ext cx="1397638" cy="489906"/>
          </a:xfrm>
          <a:prstGeom prst="rect">
            <a:avLst/>
          </a:prstGeom>
          <a:noFill/>
          <a:ln>
            <a:noFill/>
          </a:ln>
        </p:spPr>
      </p:pic>
      <p:pic>
        <p:nvPicPr>
          <p:cNvPr id="273" name="Google Shape;273;p29" descr="A close up of a device&#10;&#10;Description automatically generated"/>
          <p:cNvPicPr preferRelativeResize="0"/>
          <p:nvPr/>
        </p:nvPicPr>
        <p:blipFill rotWithShape="1">
          <a:blip r:embed="rId4">
            <a:alphaModFix/>
          </a:blip>
          <a:srcRect t="27712" r="546" b="30558"/>
          <a:stretch/>
        </p:blipFill>
        <p:spPr>
          <a:xfrm>
            <a:off x="3299800" y="5380554"/>
            <a:ext cx="1705028" cy="1158346"/>
          </a:xfrm>
          <a:prstGeom prst="rect">
            <a:avLst/>
          </a:prstGeom>
          <a:noFill/>
          <a:ln>
            <a:noFill/>
          </a:ln>
        </p:spPr>
      </p:pic>
      <p:pic>
        <p:nvPicPr>
          <p:cNvPr id="274" name="Google Shape;274;p29" descr="A close up of a logo&#10;&#10;Description automatically generated"/>
          <p:cNvPicPr preferRelativeResize="0"/>
          <p:nvPr/>
        </p:nvPicPr>
        <p:blipFill rotWithShape="1">
          <a:blip r:embed="rId5">
            <a:alphaModFix/>
          </a:blip>
          <a:srcRect t="35185" r="-4373" b="35185"/>
          <a:stretch/>
        </p:blipFill>
        <p:spPr>
          <a:xfrm>
            <a:off x="765501" y="7236017"/>
            <a:ext cx="662092" cy="75643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FFE7C68-5835-4B0F-9434-65D24F4BB20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364888" y="5380552"/>
            <a:ext cx="1409699" cy="1158347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F50A671B-3560-4F5B-9E17-9BD87C002C1C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594099" y="2905341"/>
            <a:ext cx="3861777" cy="2475210"/>
          </a:xfrm>
          <a:prstGeom prst="rect">
            <a:avLst/>
          </a:prstGeom>
        </p:spPr>
      </p:pic>
      <p:pic>
        <p:nvPicPr>
          <p:cNvPr id="1026" name="Picture 2" descr="نصائح سريعة للتعامل مع الأطفال المتعبين في الأكل - عالم الطفل">
            <a:extLst>
              <a:ext uri="{FF2B5EF4-FFF2-40B4-BE49-F238E27FC236}">
                <a16:creationId xmlns:a16="http://schemas.microsoft.com/office/drawing/2014/main" id="{707A7EFC-52E0-4692-9E77-09AFBBA9EE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3545" y="5380551"/>
            <a:ext cx="1381343" cy="11535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Why Kids Should Play with Baby Dolls (YES, even BOYS!!) -">
            <a:extLst>
              <a:ext uri="{FF2B5EF4-FFF2-40B4-BE49-F238E27FC236}">
                <a16:creationId xmlns:a16="http://schemas.microsoft.com/office/drawing/2014/main" id="{18972A82-89A1-4CE8-9751-40504D8357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0116" y="5486400"/>
            <a:ext cx="1412197" cy="10477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" name="Google Shape;315;p34"/>
          <p:cNvSpPr/>
          <p:nvPr/>
        </p:nvSpPr>
        <p:spPr>
          <a:xfrm>
            <a:off x="5578069" y="98386"/>
            <a:ext cx="1848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</a:pPr>
            <a:endParaRPr sz="2400" b="1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316" name="Google Shape;316;p34"/>
          <p:cNvGraphicFramePr/>
          <p:nvPr>
            <p:extLst>
              <p:ext uri="{D42A27DB-BD31-4B8C-83A1-F6EECF244321}">
                <p14:modId xmlns:p14="http://schemas.microsoft.com/office/powerpoint/2010/main" val="426042508"/>
              </p:ext>
            </p:extLst>
          </p:nvPr>
        </p:nvGraphicFramePr>
        <p:xfrm>
          <a:off x="193962" y="98386"/>
          <a:ext cx="11804075" cy="6480550"/>
        </p:xfrm>
        <a:graphic>
          <a:graphicData uri="http://schemas.openxmlformats.org/drawingml/2006/table">
            <a:tbl>
              <a:tblPr firstRow="1" bandRow="1">
                <a:noFill/>
                <a:tableStyleId>{AB9CB821-1D49-4E90-B701-5AE90F67031E}</a:tableStyleId>
              </a:tblPr>
              <a:tblGrid>
                <a:gridCol w="107575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46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340900">
                <a:tc>
                  <a:txBody>
                    <a:bodyPr/>
                    <a:lstStyle/>
                    <a:p>
                      <a:pPr marL="0" marR="0" lvl="0" indent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ar-AE" sz="1200" b="1" u="none" strike="noStrike" cap="none" dirty="0">
                          <a:solidFill>
                            <a:srgbClr val="FF0000"/>
                          </a:solidFill>
                          <a:latin typeface="Sakkal Majalla"/>
                          <a:ea typeface="Sakkal Majalla"/>
                          <a:cs typeface="Sakkal Majalla"/>
                          <a:sym typeface="Sakkal Majalla"/>
                        </a:rPr>
                        <a:t>الحصة الدراسية:</a:t>
                      </a:r>
                      <a:endParaRPr sz="1200" b="1" u="none" strike="noStrike" cap="none" dirty="0">
                        <a:latin typeface="Sakkal Majalla"/>
                        <a:ea typeface="Sakkal Majalla"/>
                        <a:cs typeface="Sakkal Majalla"/>
                        <a:sym typeface="Sakkal Majalla"/>
                      </a:endParaRPr>
                    </a:p>
                    <a:p>
                      <a:pPr marL="228600" marR="0" lvl="0" indent="-22860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akkal Majalla"/>
                        <a:buAutoNum type="arabicPeriod"/>
                      </a:pPr>
                      <a:r>
                        <a:rPr lang="ar-AE" sz="1200" b="1" u="none" strike="noStrike" cap="none" dirty="0">
                          <a:latin typeface="Sakkal Majalla"/>
                          <a:ea typeface="Sakkal Majalla"/>
                          <a:cs typeface="Sakkal Majalla"/>
                          <a:sym typeface="Sakkal Majalla"/>
                        </a:rPr>
                        <a:t> الهدف الرئيسي :هو ان </a:t>
                      </a:r>
                      <a:r>
                        <a:rPr lang="ar-AE" sz="1200" b="1" u="none" strike="noStrike" cap="none" dirty="0">
                          <a:latin typeface="Sakkal Majalla"/>
                          <a:ea typeface="Sakkal Majalla"/>
                          <a:cs typeface="Sakkal Majalla"/>
                        </a:rPr>
                        <a:t>يتمكن خليفه من اختيار صنفين من الطعام عندما تتاح له حرية الإختيار.</a:t>
                      </a:r>
                      <a:endParaRPr dirty="0"/>
                    </a:p>
                    <a:p>
                      <a:pPr marL="0" marR="0" lvl="0" indent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endParaRPr sz="1200" b="1" u="none" strike="noStrike" cap="none" dirty="0">
                        <a:solidFill>
                          <a:srgbClr val="FF0000"/>
                        </a:solidFill>
                        <a:latin typeface="Sakkal Majalla"/>
                        <a:ea typeface="Sakkal Majalla"/>
                        <a:cs typeface="Sakkal Majalla"/>
                        <a:sym typeface="Sakkal Majalla"/>
                      </a:endParaRPr>
                    </a:p>
                    <a:p>
                      <a:pPr marL="0" marR="0" lvl="0" indent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Pts val="1200"/>
                        <a:buFont typeface="Sakkal Majalla"/>
                        <a:buNone/>
                      </a:pPr>
                      <a:r>
                        <a:rPr lang="ar-AE" sz="1200" b="1" u="none" strike="noStrike" cap="none" dirty="0">
                          <a:solidFill>
                            <a:srgbClr val="FF0000"/>
                          </a:solidFill>
                          <a:latin typeface="Sakkal Majalla"/>
                          <a:ea typeface="Sakkal Majalla"/>
                          <a:cs typeface="Sakkal Majalla"/>
                          <a:sym typeface="Sakkal Majalla"/>
                        </a:rPr>
                        <a:t>اهداف أخرى:</a:t>
                      </a:r>
                      <a:endParaRPr dirty="0"/>
                    </a:p>
                    <a:p>
                      <a:pPr marL="228600" marR="0" lvl="0" indent="-22860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akkal Majalla"/>
                        <a:buAutoNum type="arabicPeriod"/>
                      </a:pPr>
                      <a:r>
                        <a:rPr lang="ar-AE" sz="1200" b="1" u="none" strike="noStrike" cap="none" dirty="0">
                          <a:solidFill>
                            <a:schemeClr val="dk1"/>
                          </a:solidFill>
                          <a:latin typeface="Sakkal Majalla"/>
                          <a:ea typeface="Sakkal Majalla"/>
                          <a:cs typeface="Sakkal Majalla"/>
                        </a:rPr>
                        <a:t>ان يستطيع الطالب ادراك وتمييز طريقة اختيار  طعامه من ضمن قائمة بسيطة من الخيارات </a:t>
                      </a:r>
                    </a:p>
                    <a:p>
                      <a:pPr marL="228600" marR="0" lvl="0" indent="-22860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AutoNum type="arabicPeriod"/>
                        <a:tabLst/>
                        <a:defRPr/>
                      </a:pPr>
                      <a:r>
                        <a:rPr lang="ar-AE" sz="1200" b="1" u="none" strike="noStrike" cap="none" dirty="0">
                          <a:solidFill>
                            <a:schemeClr val="dk1"/>
                          </a:solidFill>
                          <a:latin typeface="Sakkal Majalla"/>
                          <a:ea typeface="Sakkal Majalla"/>
                          <a:cs typeface="Sakkal Majalla"/>
                        </a:rPr>
                        <a:t>تشغيل</a:t>
                      </a:r>
                      <a:r>
                        <a:rPr lang="ar-AE" sz="1200" b="1" u="none" strike="noStrike" cap="none" dirty="0">
                          <a:solidFill>
                            <a:schemeClr val="dk1"/>
                          </a:solidFill>
                          <a:latin typeface="Sakkal Majalla"/>
                          <a:ea typeface="Sakkal Majalla"/>
                          <a:cs typeface="Sakkal Majalla"/>
                          <a:sym typeface="Sakkal Majalla"/>
                        </a:rPr>
                        <a:t> الفيديو الخاص بالدرس </a:t>
                      </a:r>
                      <a:r>
                        <a:rPr lang="ar-AE" sz="1400" b="1" u="none" strike="noStrike" cap="none" dirty="0">
                          <a:solidFill>
                            <a:schemeClr val="dk1"/>
                          </a:solidFill>
                          <a:latin typeface="Sakkal Majalla"/>
                          <a:ea typeface="Sakkal Majalla"/>
                          <a:cs typeface="Sakkal Majalla"/>
                          <a:sym typeface="Sakkal Majalla"/>
                        </a:rPr>
                        <a:t>وأن </a:t>
                      </a:r>
                      <a:r>
                        <a:rPr lang="ar-AE" sz="1200" b="1" u="none" strike="noStrike" cap="none" dirty="0">
                          <a:solidFill>
                            <a:schemeClr val="dk1"/>
                          </a:solidFill>
                          <a:latin typeface="Sakkal Majalla"/>
                          <a:ea typeface="Sakkal Majalla"/>
                          <a:cs typeface="Sakkal Majalla"/>
                          <a:sym typeface="Sakkal Majalla"/>
                        </a:rPr>
                        <a:t>يختار الطعام المفضل </a:t>
                      </a:r>
                      <a:endParaRPr sz="1200" dirty="0"/>
                    </a:p>
                    <a:p>
                      <a:pPr marL="228600" marR="0" lvl="0" indent="-22860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Sakkal Majalla"/>
                        <a:buAutoNum type="arabicPeriod"/>
                      </a:pPr>
                      <a:r>
                        <a:rPr lang="ar-AE" sz="1200" b="1" u="none" strike="noStrike" cap="none" dirty="0">
                          <a:solidFill>
                            <a:schemeClr val="dk1"/>
                          </a:solidFill>
                          <a:latin typeface="Sakkal Majalla"/>
                          <a:ea typeface="Sakkal Majalla"/>
                          <a:cs typeface="Sakkal Majalla"/>
                          <a:sym typeface="Sakkal Majalla"/>
                        </a:rPr>
                        <a:t>استخدام الإشارة أو النظر أوالكلمات التعبيرية لاختيار طعامه من ضمن قائمة الخيارات البسيطة </a:t>
                      </a:r>
                    </a:p>
                    <a:p>
                      <a:pPr marL="228600" marR="0" lvl="0" indent="-22860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Sakkal Majalla"/>
                        <a:buAutoNum type="arabicPeriod"/>
                      </a:pPr>
                      <a:r>
                        <a:rPr lang="ar-AE" sz="1200" b="1" u="none" strike="noStrike" cap="none" dirty="0">
                          <a:solidFill>
                            <a:schemeClr val="dk1"/>
                          </a:solidFill>
                          <a:latin typeface="Sakkal Majalla"/>
                          <a:ea typeface="Sakkal Majalla"/>
                          <a:cs typeface="Sakkal Majalla"/>
                          <a:sym typeface="Sakkal Majalla"/>
                        </a:rPr>
                        <a:t>تنمية قدرات الطالب الإدراكية والتواصلية لإتاحة الفرصة لديه لتوسيع قائمة خيارات الطعام المفضل لديه </a:t>
                      </a:r>
                    </a:p>
                    <a:p>
                      <a:pPr marL="228600" marR="0" lvl="0" indent="-22860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Sakkal Majalla"/>
                        <a:buAutoNum type="arabicPeriod"/>
                      </a:pPr>
                      <a:endParaRPr lang="ar-AE" sz="1200" b="1" u="none" strike="noStrike" cap="none" dirty="0">
                        <a:solidFill>
                          <a:schemeClr val="dk1"/>
                        </a:solidFill>
                        <a:latin typeface="Sakkal Majalla"/>
                        <a:ea typeface="Sakkal Majalla"/>
                        <a:cs typeface="Sakkal Majalla"/>
                        <a:sym typeface="Sakkal Majalla"/>
                      </a:endParaRPr>
                    </a:p>
                    <a:p>
                      <a:pPr marL="0" marR="0" lvl="0" indent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ar-AE" sz="1200" b="1" u="none" strike="noStrike" cap="none" dirty="0">
                          <a:solidFill>
                            <a:srgbClr val="FF0000"/>
                          </a:solidFill>
                          <a:latin typeface="Sakkal Majalla"/>
                          <a:ea typeface="Sakkal Majalla"/>
                          <a:cs typeface="Sakkal Majalla"/>
                          <a:sym typeface="Sakkal Majalla"/>
                        </a:rPr>
                        <a:t>النشاط الفني:</a:t>
                      </a:r>
                      <a:r>
                        <a:rPr lang="ar-AE" sz="1200" b="1" u="none" strike="noStrike" cap="none" dirty="0">
                          <a:solidFill>
                            <a:srgbClr val="FF0000"/>
                          </a:solidFill>
                          <a:latin typeface="Sakkal Majalla"/>
                          <a:ea typeface="Sakkal Majalla"/>
                          <a:cs typeface="Sakkal Majalla"/>
                        </a:rPr>
                        <a:t> </a:t>
                      </a:r>
                      <a:endParaRPr sz="1200" dirty="0"/>
                    </a:p>
                    <a:p>
                      <a:pPr marL="228600" marR="0" lvl="0" indent="-22860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Sakkal Majalla"/>
                        <a:buAutoNum type="arabicPeriod"/>
                      </a:pPr>
                      <a:r>
                        <a:rPr lang="ar-AE" sz="1200" b="1" u="none" strike="noStrike" cap="none" dirty="0">
                          <a:solidFill>
                            <a:schemeClr val="dk1"/>
                          </a:solidFill>
                          <a:latin typeface="Sakkal Majalla"/>
                          <a:ea typeface="Sakkal Majalla"/>
                          <a:cs typeface="Sakkal Majalla"/>
                          <a:sym typeface="Sakkal Majalla"/>
                        </a:rPr>
                        <a:t>أن يرسم دائرة أو مربع حول نوع الطعام المفضل لديه </a:t>
                      </a:r>
                      <a:endParaRPr sz="1200" dirty="0"/>
                    </a:p>
                    <a:p>
                      <a:pPr marL="0" marR="0" lvl="0" indent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ar-AE" sz="1200" b="1" u="none" strike="noStrike" cap="none" dirty="0">
                          <a:solidFill>
                            <a:srgbClr val="FF0000"/>
                          </a:solidFill>
                          <a:latin typeface="Sakkal Majalla"/>
                          <a:ea typeface="Sakkal Majalla"/>
                          <a:cs typeface="Sakkal Majalla"/>
                          <a:sym typeface="Sakkal Majalla"/>
                        </a:rPr>
                        <a:t>النشاط الموسيقى:</a:t>
                      </a:r>
                      <a:endParaRPr sz="1200" dirty="0"/>
                    </a:p>
                    <a:p>
                      <a:pPr marL="228600" marR="0" lvl="0" indent="-22860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Sakkal Majalla"/>
                        <a:buAutoNum type="arabicPeriod"/>
                      </a:pPr>
                      <a:r>
                        <a:rPr lang="ar-AE" sz="1200" dirty="0"/>
                        <a:t>تنظيم كلمات وجمل مناسبة  ذات نهاية موسيقية حيث تقوم المعلمة بعرض أصناف من الطعام وتقول " حمد يحب أكل ..." وهكذا لكل الطلاب</a:t>
                      </a:r>
                      <a:endParaRPr sz="1200" dirty="0"/>
                    </a:p>
                  </a:txBody>
                  <a:tcPr marL="91450" marR="91450" marT="45725" marB="45725">
                    <a:lnL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Sakkal Majalla"/>
                        <a:buNone/>
                      </a:pPr>
                      <a:r>
                        <a:rPr lang="ar-AE" sz="1400" b="1" u="none" strike="noStrike" cap="none" dirty="0">
                          <a:latin typeface="Sakkal Majalla"/>
                          <a:ea typeface="Sakkal Majalla"/>
                          <a:cs typeface="Sakkal Majalla"/>
                          <a:sym typeface="Sakkal Majalla"/>
                        </a:rPr>
                        <a:t>دليل المعلم</a:t>
                      </a:r>
                      <a:endParaRPr sz="1800" u="none" strike="noStrike" cap="none"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4925">
                <a:tc>
                  <a:txBody>
                    <a:bodyPr/>
                    <a:lstStyle/>
                    <a:p>
                      <a:pPr marL="0" marR="0" lvl="0" indent="0" algn="r" rtl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Sakkal Majalla"/>
                        <a:buNone/>
                      </a:pPr>
                      <a:r>
                        <a:rPr lang="ar-AE" sz="1200" b="1" u="none" strike="noStrike" cap="none" dirty="0">
                          <a:latin typeface="Sakkal Majalla"/>
                          <a:ea typeface="Sakkal Majalla"/>
                          <a:cs typeface="Sakkal Majalla"/>
                          <a:sym typeface="Sakkal Majalla"/>
                        </a:rPr>
                        <a:t> إعطاء ولي الامر الطريقه الصحيحه لتدريب الطفل على كيفية اختيار  صنفين من الطعام عن طريق إاحة الخيار له  , إتاحة الفرصة للطالب للمساعدة في تحضير طعامه المفضل بإشراف الأهل</a:t>
                      </a:r>
                      <a:endParaRPr sz="1200" b="1" u="none" strike="noStrike" cap="none" dirty="0">
                        <a:latin typeface="Sakkal Majalla"/>
                        <a:ea typeface="Sakkal Majalla"/>
                        <a:cs typeface="Sakkal Majalla"/>
                        <a:sym typeface="Sakkal Majalla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akkal Majalla"/>
                        <a:buNone/>
                      </a:pPr>
                      <a:r>
                        <a:rPr lang="ar-AE" sz="1400" b="1" u="none" strike="noStrike" cap="none" dirty="0">
                          <a:latin typeface="Sakkal Majalla"/>
                          <a:ea typeface="Sakkal Majalla"/>
                          <a:cs typeface="Sakkal Majalla"/>
                          <a:sym typeface="Sakkal Majalla"/>
                        </a:rPr>
                        <a:t>الواجب المنزلي</a:t>
                      </a:r>
                      <a:r>
                        <a:rPr lang="ar-AE" sz="1400" b="1" u="none" strike="noStrike" cap="none" dirty="0">
                          <a:latin typeface="Sakkal Majalla"/>
                          <a:ea typeface="Sakkal Majalla"/>
                          <a:cs typeface="Sakkal Majalla"/>
                        </a:rPr>
                        <a:t> </a:t>
                      </a:r>
                      <a:endParaRPr sz="1400" b="1" u="none" strike="noStrike" cap="none">
                        <a:latin typeface="Sakkal Majalla"/>
                        <a:ea typeface="Sakkal Majalla"/>
                        <a:cs typeface="Sakkal Majalla"/>
                        <a:sym typeface="Sakkal Majalla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16425">
                <a:tc>
                  <a:txBody>
                    <a:bodyPr/>
                    <a:lstStyle/>
                    <a:p>
                      <a:pPr marL="0" marR="0" lvl="0" indent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ar-AE" sz="1200" b="1" u="none" strike="noStrike" cap="none" dirty="0">
                          <a:latin typeface="Sakkal Majalla"/>
                          <a:ea typeface="Sakkal Majalla"/>
                          <a:cs typeface="Sakkal Majalla"/>
                          <a:sym typeface="Sakkal Majalla"/>
                        </a:rPr>
                        <a:t>مجموعة تدريبات متنوعه تتضمن </a:t>
                      </a:r>
                      <a:endParaRPr sz="1800" u="none" strike="noStrike" cap="none" dirty="0">
                        <a:latin typeface="Sakkal Majalla"/>
                        <a:ea typeface="Sakkal Majalla"/>
                        <a:cs typeface="Sakkal Majalla"/>
                        <a:sym typeface="Sakkal Majalla"/>
                      </a:endParaRPr>
                    </a:p>
                    <a:p>
                      <a:pPr marL="228600" marR="0" lvl="0" indent="-22860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Sakkal Majalla"/>
                        <a:buAutoNum type="arabicPeriod"/>
                      </a:pPr>
                      <a:r>
                        <a:rPr lang="ar-AE" sz="1200" b="1" u="none" strike="noStrike" cap="none" dirty="0">
                          <a:latin typeface="Sakkal Majalla"/>
                          <a:ea typeface="Sakkal Majalla"/>
                          <a:cs typeface="Sakkal Majalla"/>
                          <a:sym typeface="Sakkal Majalla"/>
                        </a:rPr>
                        <a:t>تطبيقات الكترونيه و العاب بغرض اختيار أصناف الطعام بإشراف الوالدين :</a:t>
                      </a:r>
                      <a:endParaRPr dirty="0"/>
                    </a:p>
                    <a:p>
                      <a:pPr marL="228600" marR="0" lvl="0" indent="-15240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None/>
                      </a:pPr>
                      <a:endParaRPr sz="1200" b="1" u="none" strike="noStrike" cap="none" dirty="0">
                        <a:latin typeface="Sakkal Majalla"/>
                        <a:ea typeface="Sakkal Majalla"/>
                        <a:cs typeface="Sakkal Majalla"/>
                        <a:sym typeface="Sakkal Majalla"/>
                      </a:endParaRPr>
                    </a:p>
                    <a:p>
                      <a:pPr marL="228600" marR="0" lvl="0" indent="-228600" algn="r" rtl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Calibri"/>
                        <a:buAutoNum type="arabicPeriod"/>
                      </a:pPr>
                      <a:r>
                        <a:rPr lang="en-US" sz="1200" dirty="0">
                          <a:hlinkClick r:id="rId3" tooltip="https://play.google.com/store/apps/details?id=com.tabtale.kitchenkids"/>
                        </a:rPr>
                        <a:t>https://play.google.com/store/apps/details?id=com.tabtale.kitchenkids</a:t>
                      </a:r>
                      <a:endParaRPr sz="1200" b="1" u="none" strike="noStrike" cap="none" dirty="0">
                        <a:latin typeface="Sakkal Majalla"/>
                        <a:ea typeface="Sakkal Majalla"/>
                        <a:cs typeface="Sakkal Majalla"/>
                        <a:sym typeface="Sakkal Majalla"/>
                      </a:endParaRPr>
                    </a:p>
                  </a:txBody>
                  <a:tcPr marL="91450" marR="91450" marT="45725" marB="45725">
                    <a:lnL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Sakkal Majalla"/>
                        <a:buNone/>
                      </a:pPr>
                      <a:r>
                        <a:rPr lang="ar-AE" sz="1400" b="1" u="none" strike="noStrike" cap="none" dirty="0">
                          <a:latin typeface="Sakkal Majalla"/>
                          <a:ea typeface="Sakkal Majalla"/>
                          <a:cs typeface="Sakkal Majalla"/>
                          <a:sym typeface="Sakkal Majalla"/>
                        </a:rPr>
                        <a:t>تمارين الكترونية</a:t>
                      </a:r>
                      <a:endParaRPr sz="1400" b="1" u="none" strike="noStrike" cap="none" dirty="0">
                        <a:latin typeface="Sakkal Majalla"/>
                        <a:ea typeface="Sakkal Majalla"/>
                        <a:cs typeface="Sakkal Majalla"/>
                        <a:sym typeface="Sakkal Majalla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78300">
                <a:tc>
                  <a:txBody>
                    <a:bodyPr/>
                    <a:lstStyle/>
                    <a:p>
                      <a:pPr marL="0" marR="0" lvl="0" indent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ar-AE" sz="1200" b="1" u="none" strike="noStrike" cap="none" dirty="0">
                          <a:latin typeface="Sakkal Majalla"/>
                          <a:ea typeface="Sakkal Majalla"/>
                          <a:cs typeface="Sakkal Majalla"/>
                          <a:sym typeface="Sakkal Majalla"/>
                        </a:rPr>
                        <a:t>متوسط : أن يستطيع الطالب اختيار صنف من الطعام بمساعدة  , جيد </a:t>
                      </a:r>
                      <a:r>
                        <a:rPr lang="ar-AE" sz="1200" b="1" u="none" strike="noStrike" cap="none" dirty="0" smtClean="0">
                          <a:latin typeface="Sakkal Majalla"/>
                          <a:ea typeface="Sakkal Majalla"/>
                          <a:cs typeface="Sakkal Majalla"/>
                          <a:sym typeface="Sakkal Majalla"/>
                        </a:rPr>
                        <a:t>:أن </a:t>
                      </a:r>
                      <a:r>
                        <a:rPr lang="ar-AE" sz="1200" b="1" u="none" strike="noStrike" cap="none" dirty="0">
                          <a:latin typeface="Sakkal Majalla"/>
                          <a:ea typeface="Sakkal Majalla"/>
                          <a:cs typeface="Sakkal Majalla"/>
                          <a:sym typeface="Sakkal Majalla"/>
                        </a:rPr>
                        <a:t>يستطيع اختيار صنف </a:t>
                      </a:r>
                      <a:r>
                        <a:rPr lang="ar-AE" sz="1200" b="1" u="none" strike="noStrike" cap="none" dirty="0" smtClean="0">
                          <a:latin typeface="Sakkal Majalla"/>
                          <a:ea typeface="Sakkal Majalla"/>
                          <a:cs typeface="Sakkal Majalla"/>
                          <a:sym typeface="Sakkal Majalla"/>
                        </a:rPr>
                        <a:t>من الطعام </a:t>
                      </a:r>
                      <a:r>
                        <a:rPr lang="ar-AE" sz="1200" b="1" u="none" strike="noStrike" cap="none" dirty="0">
                          <a:latin typeface="Sakkal Majalla"/>
                          <a:ea typeface="Sakkal Majalla"/>
                          <a:cs typeface="Sakkal Majalla"/>
                          <a:sym typeface="Sakkal Majalla"/>
                        </a:rPr>
                        <a:t>بالإشارة أو باللفظ التعبيري </a:t>
                      </a:r>
                      <a:r>
                        <a:rPr lang="ar-AE" sz="1200" b="1" u="none" strike="noStrike" cap="none" dirty="0" smtClean="0">
                          <a:latin typeface="Sakkal Majalla"/>
                          <a:ea typeface="Sakkal Majalla"/>
                          <a:cs typeface="Sakkal Majalla"/>
                          <a:sym typeface="Sakkal Majalla"/>
                        </a:rPr>
                        <a:t>بمساعدة</a:t>
                      </a:r>
                      <a:r>
                        <a:rPr lang="ar-AE" sz="1200" b="1" u="none" strike="noStrike" cap="none" dirty="0">
                          <a:latin typeface="Sakkal Majalla"/>
                          <a:ea typeface="Sakkal Majalla"/>
                          <a:cs typeface="Sakkal Majalla"/>
                          <a:sym typeface="Sakkal Majalla"/>
                        </a:rPr>
                        <a:t>, جيد جدا : أن يستطيع اختيار صنفين من الطعام بالإشارة أو باللفظ التعبيري </a:t>
                      </a:r>
                      <a:r>
                        <a:rPr lang="ar-AE" sz="1200" b="1" u="none" strike="noStrike" cap="none" dirty="0" smtClean="0">
                          <a:latin typeface="Sakkal Majalla"/>
                          <a:ea typeface="Sakkal Majalla"/>
                          <a:cs typeface="Sakkal Majalla"/>
                          <a:sym typeface="Sakkal Majalla"/>
                        </a:rPr>
                        <a:t>بدون مساعده </a:t>
                      </a:r>
                      <a:endParaRPr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Sakkal Majalla"/>
                        <a:buNone/>
                      </a:pPr>
                      <a:r>
                        <a:rPr lang="ar-AE" sz="1400" b="1" u="none" strike="noStrike" cap="none" dirty="0">
                          <a:latin typeface="Sakkal Majalla"/>
                          <a:ea typeface="Sakkal Majalla"/>
                          <a:cs typeface="Sakkal Majalla"/>
                          <a:sym typeface="Sakkal Majalla"/>
                        </a:rPr>
                        <a:t>التقييم</a:t>
                      </a:r>
                      <a:endParaRPr sz="1400" b="1" u="none" strike="noStrike" cap="none" dirty="0">
                        <a:latin typeface="Sakkal Majalla"/>
                        <a:ea typeface="Sakkal Majalla"/>
                        <a:cs typeface="Sakkal Majalla"/>
                        <a:sym typeface="Sakkal Majalla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17" name="Google Shape;317;p3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ar-AE"/>
              <a:t>28 July 2020</a:t>
            </a:r>
            <a:endParaRPr/>
          </a:p>
        </p:txBody>
      </p:sp>
      <p:sp>
        <p:nvSpPr>
          <p:cNvPr id="318" name="Google Shape;318;p3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-AE"/>
              <a:t>3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80" name="Google Shape;280;p30"/>
          <p:cNvGraphicFramePr/>
          <p:nvPr>
            <p:extLst>
              <p:ext uri="{D42A27DB-BD31-4B8C-83A1-F6EECF244321}">
                <p14:modId xmlns:p14="http://schemas.microsoft.com/office/powerpoint/2010/main" val="3412960281"/>
              </p:ext>
            </p:extLst>
          </p:nvPr>
        </p:nvGraphicFramePr>
        <p:xfrm>
          <a:off x="136479" y="173255"/>
          <a:ext cx="11943225" cy="6477800"/>
        </p:xfrm>
        <a:graphic>
          <a:graphicData uri="http://schemas.openxmlformats.org/drawingml/2006/table">
            <a:tbl>
              <a:tblPr firstRow="1" bandRow="1">
                <a:noFill/>
                <a:tableStyleId>{AB9CB821-1D49-4E90-B701-5AE90F67031E}</a:tableStyleId>
              </a:tblPr>
              <a:tblGrid>
                <a:gridCol w="107369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062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28775">
                <a:tc>
                  <a:txBody>
                    <a:bodyPr/>
                    <a:lstStyle/>
                    <a:p>
                      <a:pPr marL="0" marR="0" lvl="0" indent="0" algn="r" rtl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Sakkal Majalla"/>
                        <a:buNone/>
                      </a:pPr>
                      <a:r>
                        <a:rPr lang="ar-AE" sz="1200" dirty="0"/>
                        <a:t>اختيار صنفين من الطعام عندما تتاح له حرية الإختيار</a:t>
                      </a:r>
                      <a:endParaRPr sz="1200"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Sakkal Majalla"/>
                        <a:buNone/>
                      </a:pPr>
                      <a:r>
                        <a:rPr lang="ar-AE" sz="1400" b="1" u="none" strike="noStrike" cap="none">
                          <a:latin typeface="Sakkal Majalla"/>
                          <a:ea typeface="Sakkal Majalla"/>
                          <a:cs typeface="Sakkal Majalla"/>
                          <a:sym typeface="Sakkal Majalla"/>
                        </a:rPr>
                        <a:t>الهدف</a:t>
                      </a:r>
                      <a:endParaRPr sz="1400" b="1" u="none" strike="noStrike" cap="none">
                        <a:latin typeface="Sakkal Majalla"/>
                        <a:ea typeface="Sakkal Majalla"/>
                        <a:cs typeface="Sakkal Majalla"/>
                        <a:sym typeface="Sakkal Majalla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8800">
                <a:tc>
                  <a:txBody>
                    <a:bodyPr/>
                    <a:lstStyle/>
                    <a:p>
                      <a:pPr marL="0" marR="0" lvl="0" indent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ar-AE" sz="1200" b="1" u="none" strike="noStrike" cap="none" dirty="0">
                          <a:latin typeface="Sakkal Majalla"/>
                          <a:ea typeface="Sakkal Majalla"/>
                          <a:cs typeface="Sakkal Majalla"/>
                          <a:sym typeface="Sakkal Majalla"/>
                        </a:rPr>
                        <a:t>انشطه مهارية</a:t>
                      </a:r>
                      <a:endParaRPr sz="1200" b="1" u="none" strike="noStrike" cap="none" dirty="0">
                        <a:latin typeface="Sakkal Majalla"/>
                        <a:ea typeface="Sakkal Majalla"/>
                        <a:cs typeface="Sakkal Majalla"/>
                        <a:sym typeface="Sakkal Majalla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ar-AE" sz="1400" b="1" u="none" strike="noStrike" cap="none">
                          <a:latin typeface="Sakkal Majalla"/>
                          <a:ea typeface="Sakkal Majalla"/>
                          <a:cs typeface="Sakkal Majalla"/>
                          <a:sym typeface="Sakkal Majalla"/>
                        </a:rPr>
                        <a:t>المكونات </a:t>
                      </a:r>
                      <a:endParaRPr sz="1400" b="1" u="none" strike="noStrike" cap="none">
                        <a:latin typeface="Sakkal Majalla"/>
                        <a:ea typeface="Sakkal Majalla"/>
                        <a:cs typeface="Sakkal Majalla"/>
                        <a:sym typeface="Sakkal Majalla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70225">
                <a:tc>
                  <a:txBody>
                    <a:bodyPr/>
                    <a:lstStyle/>
                    <a:p>
                      <a:pPr marL="0" marR="0" lvl="0" indent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FF0000"/>
                        </a:buClr>
                        <a:buSzPts val="1200"/>
                        <a:buFont typeface="Arial"/>
                        <a:buNone/>
                      </a:pPr>
                      <a:r>
                        <a:rPr lang="ar-AE" sz="1200" b="1" u="sng" strike="noStrike" cap="none" dirty="0">
                          <a:solidFill>
                            <a:srgbClr val="FF0000"/>
                          </a:solidFill>
                          <a:latin typeface="Sakkal Majalla"/>
                          <a:ea typeface="Sakkal Majalla"/>
                          <a:cs typeface="Sakkal Majalla"/>
                          <a:sym typeface="Sakkal Majalla"/>
                        </a:rPr>
                        <a:t>الانشطه الصفية </a:t>
                      </a:r>
                      <a:endParaRPr sz="1200" b="1" u="sng" strike="noStrike" cap="none" dirty="0">
                        <a:solidFill>
                          <a:srgbClr val="FF0000"/>
                        </a:solidFill>
                        <a:latin typeface="Sakkal Majalla"/>
                        <a:ea typeface="Sakkal Majalla"/>
                        <a:cs typeface="Sakkal Majalla"/>
                        <a:sym typeface="Sakkal Majalla"/>
                      </a:endParaRPr>
                    </a:p>
                    <a:p>
                      <a:pPr marL="0" marR="0" lvl="0" indent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endParaRPr sz="1200" b="1" u="none" strike="noStrike" cap="none" dirty="0">
                        <a:latin typeface="Sakkal Majalla"/>
                        <a:ea typeface="Sakkal Majalla"/>
                        <a:cs typeface="Sakkal Majalla"/>
                        <a:sym typeface="Sakkal Majalla"/>
                      </a:endParaRPr>
                    </a:p>
                    <a:p>
                      <a:pPr marL="228600" marR="0" lvl="0" indent="-22860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AutoNum type="arabicPeriod"/>
                      </a:pPr>
                      <a:r>
                        <a:rPr lang="ar-AE" sz="1200" b="1" u="none" strike="noStrike" cap="none" dirty="0">
                          <a:latin typeface="Sakkal Majalla"/>
                          <a:ea typeface="Sakkal Majalla"/>
                          <a:cs typeface="Sakkal Majalla"/>
                          <a:sym typeface="Sakkal Majalla"/>
                        </a:rPr>
                        <a:t>عرض فيديوهات في تطبيق اهدف اختبار صنفين من الطعام عندما تتاح له حرية الإختيار</a:t>
                      </a:r>
                      <a:endParaRPr dirty="0"/>
                    </a:p>
                    <a:p>
                      <a:pPr marL="228600" marR="0" lvl="0" indent="-228600" algn="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AutoNum type="arabicPeriod"/>
                        <a:tabLst/>
                        <a:defRPr/>
                      </a:pPr>
                      <a:r>
                        <a:rPr lang="ar-AE" sz="1200" b="1" u="none" strike="noStrike" cap="none" dirty="0">
                          <a:latin typeface="Sakkal Majalla"/>
                          <a:ea typeface="Sakkal Majalla"/>
                          <a:cs typeface="Sakkal Majalla"/>
                          <a:sym typeface="Sakkal Majalla"/>
                        </a:rPr>
                        <a:t>تنفيذ أنشطة مختلفة تتضمن اختبار صنفين من الطعام عندما تتاح له حرية الإختيار</a:t>
                      </a:r>
                      <a:endParaRPr lang="ar-AE" sz="1200" dirty="0"/>
                    </a:p>
                    <a:p>
                      <a:pPr marL="228600" marR="0" lvl="0" indent="-22860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Calibri"/>
                        <a:buAutoNum type="arabicPeriod"/>
                      </a:pPr>
                      <a:endParaRPr sz="1200" b="1" u="none" strike="noStrike" cap="none" dirty="0">
                        <a:latin typeface="Sakkal Majalla"/>
                        <a:ea typeface="Sakkal Majalla"/>
                        <a:cs typeface="Sakkal Majalla"/>
                        <a:sym typeface="Sakkal Majalla"/>
                      </a:endParaRPr>
                    </a:p>
                    <a:p>
                      <a:pPr marL="0" marR="0" lvl="0" indent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endParaRPr sz="1200" b="1" u="none" strike="noStrike" cap="none" dirty="0">
                        <a:latin typeface="Sakkal Majalla"/>
                        <a:ea typeface="Sakkal Majalla"/>
                        <a:cs typeface="Sakkal Majalla"/>
                        <a:sym typeface="Sakkal Majalla"/>
                      </a:endParaRPr>
                    </a:p>
                    <a:p>
                      <a:pPr marL="0" marR="0" lvl="0" indent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endParaRPr sz="1200" b="1" u="none" strike="noStrike" cap="none" dirty="0">
                        <a:latin typeface="Sakkal Majalla"/>
                        <a:ea typeface="Sakkal Majalla"/>
                        <a:cs typeface="Sakkal Majalla"/>
                        <a:sym typeface="Sakkal Majalla"/>
                      </a:endParaRPr>
                    </a:p>
                    <a:p>
                      <a:pPr marL="0" marR="0" lvl="0" indent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 b="1" u="none" strike="noStrike" cap="none" dirty="0">
                        <a:latin typeface="Sakkal Majalla"/>
                        <a:ea typeface="Sakkal Majalla"/>
                        <a:cs typeface="Sakkal Majalla"/>
                        <a:sym typeface="Sakkal Majalla"/>
                      </a:endParaRPr>
                    </a:p>
                    <a:p>
                      <a:pPr marL="0" marR="0" lvl="0" indent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 b="1" u="none" strike="noStrike" cap="none" dirty="0">
                        <a:latin typeface="Sakkal Majalla"/>
                        <a:ea typeface="Sakkal Majalla"/>
                        <a:cs typeface="Sakkal Majalla"/>
                        <a:sym typeface="Sakkal Majalla"/>
                      </a:endParaRPr>
                    </a:p>
                    <a:p>
                      <a:pPr marL="0" marR="0" lvl="0" indent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 b="1" u="none" strike="noStrike" cap="none" dirty="0">
                        <a:latin typeface="Sakkal Majalla"/>
                        <a:ea typeface="Sakkal Majalla"/>
                        <a:cs typeface="Sakkal Majalla"/>
                        <a:sym typeface="Sakkal Majalla"/>
                      </a:endParaRPr>
                    </a:p>
                    <a:p>
                      <a:pPr marL="0" marR="0" lvl="0" indent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 b="1" u="none" strike="noStrike" cap="none" dirty="0">
                        <a:latin typeface="Sakkal Majalla"/>
                        <a:ea typeface="Sakkal Majalla"/>
                        <a:cs typeface="Sakkal Majalla"/>
                        <a:sym typeface="Sakkal Majalla"/>
                      </a:endParaRPr>
                    </a:p>
                    <a:p>
                      <a:pPr marL="0" marR="0" lvl="0" indent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 b="1" u="none" strike="noStrike" cap="none" dirty="0">
                        <a:latin typeface="Sakkal Majalla"/>
                        <a:ea typeface="Sakkal Majalla"/>
                        <a:cs typeface="Sakkal Majalla"/>
                        <a:sym typeface="Sakkal Majalla"/>
                      </a:endParaRPr>
                    </a:p>
                    <a:p>
                      <a:pPr marL="0" marR="0" lvl="0" indent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 b="1" u="none" strike="noStrike" cap="none" dirty="0">
                        <a:latin typeface="Sakkal Majalla"/>
                        <a:ea typeface="Sakkal Majalla"/>
                        <a:cs typeface="Sakkal Majalla"/>
                        <a:sym typeface="Sakkal Majalla"/>
                      </a:endParaRPr>
                    </a:p>
                    <a:p>
                      <a:pPr marL="0" marR="0" lvl="0" indent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 b="1" u="none" strike="noStrike" cap="none" dirty="0">
                        <a:latin typeface="Sakkal Majalla"/>
                        <a:ea typeface="Sakkal Majalla"/>
                        <a:cs typeface="Sakkal Majalla"/>
                        <a:sym typeface="Sakkal Majalla"/>
                      </a:endParaRPr>
                    </a:p>
                    <a:p>
                      <a:pPr marL="0" marR="0" lvl="0" indent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 b="1" u="none" strike="noStrike" cap="none" dirty="0">
                        <a:latin typeface="Sakkal Majalla"/>
                        <a:ea typeface="Sakkal Majalla"/>
                        <a:cs typeface="Sakkal Majalla"/>
                        <a:sym typeface="Sakkal Majalla"/>
                      </a:endParaRPr>
                    </a:p>
                    <a:p>
                      <a:pPr marL="0" marR="0" lvl="0" indent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 b="1" u="none" strike="noStrike" cap="none" dirty="0">
                        <a:latin typeface="Sakkal Majalla"/>
                        <a:ea typeface="Sakkal Majalla"/>
                        <a:cs typeface="Sakkal Majalla"/>
                        <a:sym typeface="Sakkal Majalla"/>
                      </a:endParaRPr>
                    </a:p>
                    <a:p>
                      <a:pPr marL="0" marR="0" lvl="0" indent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 b="1" u="none" strike="noStrike" cap="none" dirty="0">
                        <a:latin typeface="Sakkal Majalla"/>
                        <a:ea typeface="Sakkal Majalla"/>
                        <a:cs typeface="Sakkal Majalla"/>
                        <a:sym typeface="Sakkal Majalla"/>
                      </a:endParaRPr>
                    </a:p>
                    <a:p>
                      <a:pPr marL="0" marR="0" lvl="0" indent="0" algn="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600" b="1" u="none" strike="noStrike" cap="none" dirty="0">
                        <a:latin typeface="Sakkal Majalla"/>
                        <a:ea typeface="Sakkal Majalla"/>
                        <a:cs typeface="Sakkal Majalla"/>
                        <a:sym typeface="Sakkal Majalla"/>
                      </a:endParaRPr>
                    </a:p>
                  </a:txBody>
                  <a:tcPr marL="91450" marR="91450" marT="45725" marB="45725" anchor="ctr">
                    <a:lnL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b="1" u="none" strike="noStrike" cap="none" dirty="0">
                        <a:latin typeface="Sakkal Majalla"/>
                        <a:ea typeface="Sakkal Majalla"/>
                        <a:cs typeface="Sakkal Majalla"/>
                        <a:sym typeface="Sakkal Majalla"/>
                      </a:endParaRPr>
                    </a:p>
                    <a:p>
                      <a:pPr marL="0" marR="0" lvl="0" indent="0" algn="ctr" rtl="1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ar-AE" sz="1400" b="1" u="none" strike="noStrike" cap="none" dirty="0">
                          <a:latin typeface="Sakkal Majalla"/>
                          <a:ea typeface="Sakkal Majalla"/>
                          <a:cs typeface="Sakkal Majalla"/>
                          <a:sym typeface="Sakkal Majalla"/>
                        </a:rPr>
                        <a:t> </a:t>
                      </a:r>
                      <a:endParaRPr dirty="0"/>
                    </a:p>
                  </a:txBody>
                  <a:tcPr marL="91450" marR="91450" marT="45725" marB="45725" anchor="ctr">
                    <a:lnL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BF9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81" name="Google Shape;281;p3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ar-AE"/>
              <a:t>28 July 2020</a:t>
            </a:r>
            <a:endParaRPr/>
          </a:p>
        </p:txBody>
      </p:sp>
      <p:sp>
        <p:nvSpPr>
          <p:cNvPr id="282" name="Google Shape;282;p3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-AE"/>
              <a:t>4</a:t>
            </a:fld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Google Shape;287;p31" descr="Media placeholder"/>
          <p:cNvSpPr>
            <a:spLocks noGrp="1"/>
          </p:cNvSpPr>
          <p:nvPr>
            <p:ph type="media" idx="2"/>
          </p:nvPr>
        </p:nvSpPr>
        <p:spPr>
          <a:xfrm>
            <a:off x="1743456" y="1113044"/>
            <a:ext cx="8705100" cy="405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100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88" name="Google Shape;288;p31"/>
          <p:cNvSpPr txBox="1">
            <a:spLocks noGrp="1"/>
          </p:cNvSpPr>
          <p:nvPr>
            <p:ph type="title"/>
          </p:nvPr>
        </p:nvSpPr>
        <p:spPr>
          <a:xfrm>
            <a:off x="4076547" y="5400539"/>
            <a:ext cx="3968400" cy="832200"/>
          </a:xfrm>
          <a:prstGeom prst="rect">
            <a:avLst/>
          </a:prstGeom>
          <a:gradFill>
            <a:gsLst>
              <a:gs pos="0">
                <a:schemeClr val="dk2"/>
              </a:gs>
              <a:gs pos="100000">
                <a:schemeClr val="dk1"/>
              </a:gs>
            </a:gsLst>
            <a:lin ang="10800025" scaled="0"/>
          </a:gradFill>
          <a:ln>
            <a:noFill/>
          </a:ln>
        </p:spPr>
        <p:txBody>
          <a:bodyPr spcFirstLastPara="1" wrap="square" lIns="144000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Calibri"/>
              <a:buNone/>
            </a:pPr>
            <a:r>
              <a:rPr lang="ar-AE" dirty="0"/>
              <a:t>انشودة اختيار الطعام المفضل</a:t>
            </a:r>
            <a:endParaRPr dirty="0"/>
          </a:p>
        </p:txBody>
      </p:sp>
      <p:sp>
        <p:nvSpPr>
          <p:cNvPr id="289" name="Google Shape;289;p3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-AE"/>
              <a:t>5</a:t>
            </a:fld>
            <a:endParaRPr/>
          </a:p>
        </p:txBody>
      </p:sp>
      <p:sp>
        <p:nvSpPr>
          <p:cNvPr id="290" name="Google Shape;290;p31"/>
          <p:cNvSpPr/>
          <p:nvPr/>
        </p:nvSpPr>
        <p:spPr>
          <a:xfrm>
            <a:off x="4010891" y="3372099"/>
            <a:ext cx="4170300" cy="601500"/>
          </a:xfrm>
          <a:prstGeom prst="roundRect">
            <a:avLst>
              <a:gd name="adj" fmla="val 16667"/>
            </a:avLst>
          </a:prstGeom>
          <a:solidFill>
            <a:schemeClr val="lt1"/>
          </a:solidFill>
          <a:ln w="12700" cap="flat" cmpd="sng">
            <a:solidFill>
              <a:schemeClr val="accent4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lvl="0" algn="ctr"/>
            <a:r>
              <a:rPr lang="en-US" sz="1800" dirty="0">
                <a:hlinkClick r:id="rId3" tooltip="https://youtu.be/i_JQwhPKzdI"/>
              </a:rPr>
              <a:t>https://youtu.be/i_JQwhPKzdI</a:t>
            </a:r>
            <a:endParaRPr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" name="Google Shape;296;p32"/>
          <p:cNvSpPr txBox="1">
            <a:spLocks noGrp="1"/>
          </p:cNvSpPr>
          <p:nvPr>
            <p:ph type="title"/>
          </p:nvPr>
        </p:nvSpPr>
        <p:spPr>
          <a:xfrm>
            <a:off x="4111752" y="5382175"/>
            <a:ext cx="3968400" cy="832200"/>
          </a:xfrm>
          <a:prstGeom prst="rect">
            <a:avLst/>
          </a:prstGeom>
          <a:gradFill>
            <a:gsLst>
              <a:gs pos="0">
                <a:schemeClr val="dk2"/>
              </a:gs>
              <a:gs pos="100000">
                <a:schemeClr val="dk1"/>
              </a:gs>
            </a:gsLst>
            <a:lin ang="10800025" scaled="0"/>
          </a:gradFill>
          <a:ln>
            <a:noFill/>
          </a:ln>
        </p:spPr>
        <p:txBody>
          <a:bodyPr spcFirstLastPara="1" wrap="square" lIns="144000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Sakkal Majalla"/>
              <a:buNone/>
            </a:pPr>
            <a:r>
              <a:rPr lang="ar-AE">
                <a:latin typeface="Sakkal Majalla"/>
                <a:ea typeface="Sakkal Majalla"/>
                <a:cs typeface="Sakkal Majalla"/>
                <a:sym typeface="Sakkal Majalla"/>
              </a:rPr>
              <a:t>ورقة عمل صفية 1                                                   </a:t>
            </a:r>
            <a:endParaRPr>
              <a:latin typeface="Sakkal Majalla"/>
              <a:ea typeface="Sakkal Majalla"/>
              <a:cs typeface="Sakkal Majalla"/>
              <a:sym typeface="Sakkal Majalla"/>
            </a:endParaRPr>
          </a:p>
        </p:txBody>
      </p:sp>
      <p:sp>
        <p:nvSpPr>
          <p:cNvPr id="297" name="Google Shape;297;p3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-AE"/>
              <a:t>6</a:t>
            </a:fld>
            <a:endParaRPr/>
          </a:p>
        </p:txBody>
      </p:sp>
      <p:sp>
        <p:nvSpPr>
          <p:cNvPr id="300" name="Google Shape;300;p32"/>
          <p:cNvSpPr/>
          <p:nvPr/>
        </p:nvSpPr>
        <p:spPr>
          <a:xfrm>
            <a:off x="1798739" y="643625"/>
            <a:ext cx="2547900" cy="861300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chemeClr val="accent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ar-AE" sz="1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يقوم الطالب بقص صور الطعام ووضعه  في الثلاجة  بمساعدة المعلمة ومن الممكن تغيير قائمة الطعام  </a:t>
            </a:r>
            <a:endParaRPr sz="12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052" name="Picture 4" descr="Storing Food in the Fridge Sorting Worksheet (teacher made)">
            <a:extLst>
              <a:ext uri="{FF2B5EF4-FFF2-40B4-BE49-F238E27FC236}">
                <a16:creationId xmlns:a16="http://schemas.microsoft.com/office/drawing/2014/main" id="{86828AF3-9EB3-406F-99D8-A823E05D88E2}"/>
              </a:ext>
            </a:extLst>
          </p:cNvPr>
          <p:cNvPicPr>
            <a:picLocks noGrp="1" noChangeAspect="1" noChangeArrowheads="1"/>
          </p:cNvPicPr>
          <p:nvPr>
            <p:ph type="media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1525" y="773723"/>
            <a:ext cx="6166192" cy="46084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5" name="Google Shape;305;p33"/>
          <p:cNvSpPr txBox="1">
            <a:spLocks noGrp="1"/>
          </p:cNvSpPr>
          <p:nvPr>
            <p:ph type="title"/>
          </p:nvPr>
        </p:nvSpPr>
        <p:spPr>
          <a:xfrm>
            <a:off x="4111752" y="5382175"/>
            <a:ext cx="3968400" cy="832200"/>
          </a:xfrm>
          <a:prstGeom prst="rect">
            <a:avLst/>
          </a:prstGeom>
          <a:gradFill>
            <a:gsLst>
              <a:gs pos="0">
                <a:schemeClr val="dk2"/>
              </a:gs>
              <a:gs pos="100000">
                <a:schemeClr val="dk1"/>
              </a:gs>
            </a:gsLst>
            <a:lin ang="10800025" scaled="0"/>
          </a:gradFill>
          <a:ln>
            <a:noFill/>
          </a:ln>
        </p:spPr>
        <p:txBody>
          <a:bodyPr spcFirstLastPara="1" wrap="square" lIns="144000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Sakkal Majalla"/>
              <a:buNone/>
            </a:pPr>
            <a:r>
              <a:rPr lang="ar-AE">
                <a:latin typeface="Sakkal Majalla"/>
                <a:ea typeface="Sakkal Majalla"/>
                <a:cs typeface="Sakkal Majalla"/>
                <a:sym typeface="Sakkal Majalla"/>
              </a:rPr>
              <a:t>ورقة عمل صفية 2                             </a:t>
            </a:r>
            <a:endParaRPr>
              <a:latin typeface="Sakkal Majalla"/>
              <a:ea typeface="Sakkal Majalla"/>
              <a:cs typeface="Sakkal Majalla"/>
              <a:sym typeface="Sakkal Majalla"/>
            </a:endParaRPr>
          </a:p>
        </p:txBody>
      </p:sp>
      <p:sp>
        <p:nvSpPr>
          <p:cNvPr id="306" name="Google Shape;306;p3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ar-AE"/>
              <a:t>7</a:t>
            </a:fld>
            <a:endParaRPr/>
          </a:p>
        </p:txBody>
      </p:sp>
      <p:sp>
        <p:nvSpPr>
          <p:cNvPr id="307" name="Google Shape;307;p33"/>
          <p:cNvSpPr>
            <a:spLocks noGrp="1"/>
          </p:cNvSpPr>
          <p:nvPr>
            <p:ph type="media" idx="2"/>
          </p:nvPr>
        </p:nvSpPr>
        <p:spPr>
          <a:xfrm>
            <a:off x="1743456" y="1113044"/>
            <a:ext cx="8705100" cy="405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100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9" name="Google Shape;309;p33"/>
          <p:cNvSpPr/>
          <p:nvPr/>
        </p:nvSpPr>
        <p:spPr>
          <a:xfrm>
            <a:off x="1934817" y="1219200"/>
            <a:ext cx="1802400" cy="781800"/>
          </a:xfrm>
          <a:prstGeom prst="rect">
            <a:avLst/>
          </a:prstGeom>
          <a:solidFill>
            <a:schemeClr val="lt1"/>
          </a:solidFill>
          <a:ln w="12700" cap="flat" cmpd="sng">
            <a:solidFill>
              <a:schemeClr val="accent6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ar-AE" sz="1200" dirty="0">
                <a:solidFill>
                  <a:schemeClr val="dk1"/>
                </a:solidFill>
                <a:latin typeface="Sakkal Majalla"/>
                <a:ea typeface="Sakkal Majalla"/>
                <a:cs typeface="Sakkal Majalla"/>
                <a:sym typeface="Sakkal Majalla"/>
              </a:rPr>
              <a:t>يقوم الطالب برسم دائرة  حول طعامه المفضل </a:t>
            </a:r>
            <a:endParaRPr sz="1200" dirty="0">
              <a:solidFill>
                <a:schemeClr val="dk1"/>
              </a:solidFill>
              <a:latin typeface="Sakkal Majalla"/>
              <a:ea typeface="Sakkal Majalla"/>
              <a:cs typeface="Sakkal Majalla"/>
              <a:sym typeface="Sakkal Majalla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0B0AC5C-9A7C-4506-87D2-C699650589A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56406" y="1219200"/>
            <a:ext cx="5600777" cy="394474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</TotalTime>
  <Words>514</Words>
  <Application>Microsoft Office PowerPoint</Application>
  <PresentationFormat>Widescreen</PresentationFormat>
  <Paragraphs>101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Libre Franklin</vt:lpstr>
      <vt:lpstr>Sakkal Majalla</vt:lpstr>
      <vt:lpstr>Office Theme</vt:lpstr>
      <vt:lpstr>1_Office Theme</vt:lpstr>
      <vt:lpstr>اختيار  صنفين من الطعام عندما تتاح له حرية الاختيار  </vt:lpstr>
      <vt:lpstr>PowerPoint Presentation</vt:lpstr>
      <vt:lpstr>PowerPoint Presentation</vt:lpstr>
      <vt:lpstr>PowerPoint Presentation</vt:lpstr>
      <vt:lpstr>انشودة اختيار الطعام المفضل</vt:lpstr>
      <vt:lpstr>ورقة عمل صفية 1                                                   </vt:lpstr>
      <vt:lpstr>ورقة عمل صفية 2                          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يشير الى ما يريد</dc:title>
  <dc:creator>JUMAH SHUAIB MUSTAFA</dc:creator>
  <cp:lastModifiedBy>JUMAH SHUAIB MUSTAFA</cp:lastModifiedBy>
  <cp:revision>135</cp:revision>
  <dcterms:modified xsi:type="dcterms:W3CDTF">2020-08-22T20:03:46Z</dcterms:modified>
</cp:coreProperties>
</file>