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3"/>
  </p:notesMasterIdLst>
  <p:sldIdLst>
    <p:sldId id="267" r:id="rId6"/>
    <p:sldId id="257" r:id="rId7"/>
    <p:sldId id="262" r:id="rId8"/>
    <p:sldId id="259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ECBE91-7F79-4CB1-B6B6-DA9DFD8EFABB}" v="3275" dt="2020-07-27T21:52:18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23 August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967762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  <p:sldLayoutId id="2147483675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com.oki.color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play.google.com/store/apps/details?id=air.com.shubi.LearnCNLW.english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dirty="0"/>
              <a:t>يشير إلى أربعة صور مألوفة</a:t>
            </a:r>
            <a:r>
              <a:rPr lang="ar-AE" sz="2800" dirty="0"/>
              <a:t> </a:t>
            </a:r>
            <a:r>
              <a:rPr lang="ar-AE" sz="2800" dirty="0">
                <a:latin typeface="Arial"/>
                <a:cs typeface="Arial"/>
              </a:rPr>
              <a:t> </a:t>
            </a:r>
            <a:endParaRPr lang="ar-A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454ACC-6694-4BC6-894A-5D23CC5B692E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714956"/>
              </p:ext>
            </p:extLst>
          </p:nvPr>
        </p:nvGraphicFramePr>
        <p:xfrm>
          <a:off x="154004" y="224444"/>
          <a:ext cx="11906451" cy="6416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err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AE" sz="1200" b="1">
                          <a:latin typeface="Sakkal Majalla"/>
                          <a:cs typeface="Sakkal Majalla"/>
                        </a:rPr>
                        <a:t>الإعداد : سهاد الجزار 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يشير إلى أربعة صور </a:t>
                      </a:r>
                      <a:r>
                        <a:rPr lang="ar-A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مألوفة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382</a:t>
                      </a:r>
                      <a:r>
                        <a:rPr lang="ar-AE" sz="11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AE" sz="1200" b="1">
                          <a:latin typeface="Sakkal Majalla"/>
                          <a:cs typeface="Sakkal Majalla"/>
                        </a:rPr>
                        <a:t>الفئة العمرية: من 3 الى 4 تدخل مبكر 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/>
                          <a:cs typeface="Sakkal Majalla"/>
                        </a:rPr>
                        <a:t>درس رغباتي و احتياجاتي 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تذهب عائلة هند الى المول في اخر الأسبوع للتسوق , تشعر هند بالجوع و تبدأ بالبكاء , تطلب الام من هند التوقف عن البكاء و التعبير عن حاجتها بطريقه ما , تقوم هند بالإشارة الى المطعم الذي امامها , تذهب العائلة ليتناولواالطعام و يقوم افرادها باختيار  وجباتهم المفضله , واختارت هند وجبتها بالإشارة الى صورة الطعام ,غادرت هند المول فرحة بانجازها .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/>
                        <a:cs typeface="Sakkal Majalla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/>
                          <a:cs typeface="Sakkal Majalla"/>
                        </a:rPr>
                        <a:t>الأنشطة الصفية: </a:t>
                      </a:r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/>
                        <a:cs typeface="Sakkal Majalla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/>
                          <a:cs typeface="Sakkal Majalla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/>
                          <a:cs typeface="Sakkal Majalla"/>
                        </a:rPr>
                        <a:t>  تقوم المعلمة بسؤال حمد عن لعبته المفضلة , يستخدم حمد الإشارة باليد او توجيه نظره نحو لعبته المفضلة ( السيارة , الديناصور)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/>
                          <a:cs typeface="Sakkal Majalla"/>
                        </a:rPr>
                        <a:t>2.تطلب المعلمة من فاطمة اختيار اللون المفضل لها لتلوين الدائرة , حيث تطلب منها الإشارة الى اللون </a:t>
                      </a:r>
                    </a:p>
                    <a:p>
                      <a:pPr marL="0" lv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/>
                          <a:cs typeface="Sakkal Majalla"/>
                        </a:rPr>
                        <a:t>3.تقوم هند بالإشارة لبب الصف تعبيرا عن رغبتها بالذهاب خارجا , فتطلب منها المعلمة الإشارة للصورة الناسبة (حمام , حديقه ) 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77097" y="2536041"/>
            <a:ext cx="421670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pPr algn="ctr">
              <a:defRPr/>
            </a:pPr>
            <a:r>
              <a:rPr lang="en-US">
                <a:latin typeface="Sakkal Majalla"/>
                <a:cs typeface="Sakkal Majalla"/>
              </a:rPr>
              <a:t>الاشاره الى الاحتياجات 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E610A659-E397-4FD2-ADCF-263243FE1B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4100" y="3152140"/>
            <a:ext cx="1993900" cy="1049020"/>
          </a:xfrm>
          <a:prstGeom prst="rect">
            <a:avLst/>
          </a:prstGeom>
        </p:spPr>
      </p:pic>
      <p:pic>
        <p:nvPicPr>
          <p:cNvPr id="17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B427EA62-E724-42D4-8A44-D408FECB6F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3200400"/>
            <a:ext cx="1993900" cy="1143000"/>
          </a:xfrm>
          <a:prstGeom prst="rect">
            <a:avLst/>
          </a:prstGeom>
        </p:spPr>
      </p:pic>
      <p:pic>
        <p:nvPicPr>
          <p:cNvPr id="6" name="Picture 6" descr="A picture containing young, holding, person, person&#10;&#10;Description automatically generated">
            <a:extLst>
              <a:ext uri="{FF2B5EF4-FFF2-40B4-BE49-F238E27FC236}">
                <a16:creationId xmlns:a16="http://schemas.microsoft.com/office/drawing/2014/main" id="{72ED49A0-3B17-49E1-9627-D0A43DC207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900" y="5385872"/>
            <a:ext cx="1828800" cy="1153557"/>
          </a:xfrm>
          <a:prstGeom prst="rect">
            <a:avLst/>
          </a:prstGeom>
        </p:spPr>
      </p:pic>
      <p:pic>
        <p:nvPicPr>
          <p:cNvPr id="7" name="Picture 9" descr="A close up of a device&#10;&#10;Description automatically generated">
            <a:extLst>
              <a:ext uri="{FF2B5EF4-FFF2-40B4-BE49-F238E27FC236}">
                <a16:creationId xmlns:a16="http://schemas.microsoft.com/office/drawing/2014/main" id="{1AA91AC5-DB1D-4A8B-A0CF-D8B722A728E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7714" r="546" b="30556"/>
          <a:stretch/>
        </p:blipFill>
        <p:spPr>
          <a:xfrm>
            <a:off x="3363913" y="5394861"/>
            <a:ext cx="1705029" cy="1158344"/>
          </a:xfrm>
          <a:prstGeom prst="rect">
            <a:avLst/>
          </a:prstGeom>
        </p:spPr>
      </p:pic>
      <p:pic>
        <p:nvPicPr>
          <p:cNvPr id="10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1B04B369-ADA1-402F-B72A-1F24FD041AA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35185" r="-4372" b="35185"/>
          <a:stretch/>
        </p:blipFill>
        <p:spPr>
          <a:xfrm>
            <a:off x="2106613" y="5384800"/>
            <a:ext cx="1260058" cy="114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39022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تقليد حركات متتابعة (حركتين) مستخدمًا أعضاء الجسم (التقليد بعد انتهاء المعلم مباشرةً)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في تطبيق الإشارة باليد إلى مايريد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/>
                          <a:cs typeface="Sakkal Majalla"/>
                        </a:rPr>
                        <a:t>تنفيذ أنشطة مختلفة تتضمن استخدام الإشارة باليد  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23 August 2020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733511"/>
              </p:ext>
            </p:extLst>
          </p:nvPr>
        </p:nvGraphicFramePr>
        <p:xfrm>
          <a:off x="193963" y="136525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57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r>
                        <a:rPr lang="ar-AE" sz="1200" b="1" u="none" baseline="0" dirty="0">
                          <a:latin typeface="Sakkal Majalla"/>
                          <a:cs typeface="Sakkal Majalla"/>
                        </a:rPr>
                        <a:t> الهدف الرئيسي :هو ان تتمكن هند من التعبير عما ترغب به باستخدام إشارات اليد او توجيه النظر اليه.</a:t>
                      </a:r>
                    </a:p>
                    <a:p>
                      <a:pPr marL="0" lvl="0" indent="0" algn="r" rtl="1">
                        <a:buNone/>
                      </a:pPr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/>
                        <a:cs typeface="Sakkal Majalla"/>
                      </a:endParaRPr>
                    </a:p>
                    <a:p>
                      <a:pPr marL="0" lv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/>
                          <a:cs typeface="Sakkal Majalla"/>
                        </a:rPr>
                        <a:t>اهداف أخرى:</a:t>
                      </a:r>
                    </a:p>
                    <a:p>
                      <a:pPr marL="228600" lvl="0" indent="-228600" algn="r" rtl="1"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ان يستطيع الطالب التعبير عن احتياجاته من الألعاب و الطعام باستخدام الإشارة و بطريقة صحيحه </a:t>
                      </a:r>
                    </a:p>
                    <a:p>
                      <a:pPr marL="228600" lvl="0" indent="-228600" algn="r" rtl="1"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تشغيل الفيديو الخاص بالدرس </a:t>
                      </a:r>
                    </a:p>
                    <a:p>
                      <a:pPr marL="228600" lvl="0" indent="-228600" algn="r" rtl="1"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التعرف على الاحتياجات الهامة و التدرب على طلبها </a:t>
                      </a:r>
                    </a:p>
                    <a:p>
                      <a:pPr marL="228600" lvl="0" indent="-228600" algn="r" rtl="1"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التدرب على الإشارة الى شيء واحد من ضمن مجموعة أشياء مختلفة 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ان يشير الطالب الى اللون المفضل لديه لتلوين الدائرة 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ان يقوم المعلم بتركيب جمل و كلمات متناغمه و ممتعه للسمع , يعرض سؤال للطالب عن رغباته و الإشارة اليها و يقوم الطالب بتقليده 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1">
                        <a:buNone/>
                      </a:pPr>
                      <a:r>
                        <a:rPr lang="ar-AE" sz="1400" b="1" baseline="0" dirty="0">
                          <a:latin typeface="Sakkal Majalla"/>
                          <a:cs typeface="Sakkal Majalla"/>
                        </a:rPr>
                        <a:t>دليل المعلم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AE" sz="1200" b="1" baseline="0">
                          <a:latin typeface="Sakkal Majalla"/>
                          <a:cs typeface="Sakkal Majalla"/>
                        </a:rPr>
                        <a:t> إعطاء ولي الامر الطريقه الصحيحه لتدريب الطفل على التعبير عن احتياجاته بالإشارة 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/>
                          <a:cs typeface="Sakkal Majalla"/>
                        </a:rPr>
                        <a:t>مجموعة تدريبات متنوعه تتضمن </a:t>
                      </a:r>
                      <a:endParaRPr lang="en-US" dirty="0">
                        <a:latin typeface="Sakkal Majalla"/>
                        <a:cs typeface="Sakkal Majalla"/>
                      </a:endParaRPr>
                    </a:p>
                    <a:p>
                      <a:pPr marL="228600" lvl="0" indent="-228600" algn="r" rtl="1">
                        <a:buAutoNum type="arabicPeriod"/>
                      </a:pPr>
                      <a:r>
                        <a:rPr lang="ar-AE" sz="1200" b="1" baseline="0" dirty="0">
                          <a:latin typeface="Sakkal Majalla"/>
                          <a:cs typeface="Sakkal Majalla"/>
                        </a:rPr>
                        <a:t>تطبيقات الكترونيه و العاب بغرض لمس الاجابه الصحيحه و البحث عن اللعبه و الصور المفضله لديه مثل :</a:t>
                      </a:r>
                    </a:p>
                    <a:p>
                      <a:pPr marL="228600" lvl="0" indent="-228600" algn="r" rtl="1">
                        <a:buAutoNum type="arabicPeriod"/>
                      </a:pPr>
                      <a:endParaRPr lang="ar-AE" sz="1200" b="1" baseline="0" dirty="0">
                        <a:latin typeface="Sakkal Majalla"/>
                        <a:cs typeface="Sakkal Majalla"/>
                      </a:endParaRPr>
                    </a:p>
                    <a:p>
                      <a:pPr marL="228600" lvl="0" indent="-228600" algn="r" rtl="1">
                        <a:buAutoNum type="arabicPeriod"/>
                      </a:pPr>
                      <a:r>
                        <a:rPr lang="en-US" sz="1200" dirty="0">
                          <a:hlinkClick r:id="rId3" tooltip="https://play.google.com/store/apps/details?id=com.oki.colors"/>
                        </a:rPr>
                        <a:t>https://play.google.com/store/apps/details?id=com.oki.colors</a:t>
                      </a:r>
                      <a:endParaRPr lang="ar-AE" sz="1200" dirty="0"/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hlinkClick r:id="rId4" tooltip="https://play.google.com/store/apps/details?id=air.com.shubi.LearnCNLW.english"/>
                        </a:rPr>
                        <a:t>https://play.google.com/store/apps/details?id=air.com.shubi.LearnCNLW.english</a:t>
                      </a:r>
                      <a:endParaRPr lang="en-US" sz="1200" dirty="0"/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يستطيع الطالب النظر باتجاه الشيء المراد , جيد :الإشارة بمساعدة للشيء المراد , جيد جدا : أن يستطيع الإشارة دون مساعدة للشيء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6547" y="5400539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AE" dirty="0"/>
              <a:t>انشودة الإشارة إلى الأشياء من حولنا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1400" dirty="0">
                <a:ea typeface="+mn-lt"/>
                <a:cs typeface="+mn-lt"/>
              </a:rPr>
              <a:t>https://youtu.be/pDuaaEq7rk4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E2D1C-644E-4298-86C4-ECD32CF34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ورقة عمل صفية 1                              </a:t>
            </a:r>
            <a:r>
              <a:rPr lang="en-US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</a:t>
            </a:r>
            <a:r>
              <a:rPr lang="en-US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3CEAA8-9406-486F-9782-F01AA81F8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BEB3B134-A745-4C3C-ACF8-5EE394C3FCFE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643721"/>
            <a:ext cx="8705088" cy="4520115"/>
          </a:xfrm>
        </p:spPr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500250-7D25-4CCF-9DFC-D5C91018BB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983" y="821635"/>
            <a:ext cx="5982562" cy="434220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87B5C2B-53A7-4DD3-B9B0-E57851F4DBB4}"/>
              </a:ext>
            </a:extLst>
          </p:cNvPr>
          <p:cNvSpPr/>
          <p:nvPr/>
        </p:nvSpPr>
        <p:spPr>
          <a:xfrm>
            <a:off x="1747034" y="643721"/>
            <a:ext cx="2547995" cy="8613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1200" dirty="0"/>
              <a:t>يقوم الطالب بالإشارة إلى مايفيد أسناننا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25051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9F06E-5A42-4D40-95B2-119E02969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ورقة عمل صفية 2                            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9A1605-B91E-4448-A8A7-4F83FB631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66A86840-CD94-4E2F-BA93-128EB911999E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A0499C-006E-46B9-9C04-6E9C0E6C5D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49" y="1113044"/>
            <a:ext cx="5947742" cy="410189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77CB4DA-ED02-44F1-A99F-61A07090C471}"/>
              </a:ext>
            </a:extLst>
          </p:cNvPr>
          <p:cNvSpPr/>
          <p:nvPr/>
        </p:nvSpPr>
        <p:spPr>
          <a:xfrm>
            <a:off x="1934817" y="1219200"/>
            <a:ext cx="1802296" cy="7818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يقوم الطالب بالإشارة للصورة حسب طلب المعلمة</a:t>
            </a:r>
            <a:endParaRPr lang="en-US" sz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7768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schemas.microsoft.com/office/2006/documentManagement/types"/>
    <ds:schemaRef ds:uri="0860e916-1933-4f54-bf75-902e7a9d18bb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468</Words>
  <Application>Microsoft Office PowerPoint</Application>
  <PresentationFormat>Widescreen</PresentationFormat>
  <Paragraphs>100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يشير إلى أربعة صور مألوفة  </vt:lpstr>
      <vt:lpstr>PowerPoint Presentation</vt:lpstr>
      <vt:lpstr>PowerPoint Presentation</vt:lpstr>
      <vt:lpstr>PowerPoint Presentation</vt:lpstr>
      <vt:lpstr>انشودة الإشارة إلى الأشياء من حولنا</vt:lpstr>
      <vt:lpstr>ورقة عمل صفية 1                                                   </vt:lpstr>
      <vt:lpstr>ورقة عمل صفية 2       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466</cp:revision>
  <dcterms:created xsi:type="dcterms:W3CDTF">2020-07-26T19:33:45Z</dcterms:created>
  <dcterms:modified xsi:type="dcterms:W3CDTF">2020-08-22T20:04:03Z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