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3" r:id="rId1"/>
    <p:sldMasterId id="2147483674" r:id="rId2"/>
  </p:sldMasterIdLst>
  <p:notesMasterIdLst>
    <p:notesMasterId r:id="rId10"/>
  </p:notesMasterIdLst>
  <p:sldIdLst>
    <p:sldId id="256" r:id="rId3"/>
    <p:sldId id="257" r:id="rId4"/>
    <p:sldId id="258" r:id="rId5"/>
    <p:sldId id="262" r:id="rId6"/>
    <p:sldId id="259" r:id="rId7"/>
    <p:sldId id="260" r:id="rId8"/>
    <p:sldId id="261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A1BF7E-BA5F-4F25-9540-639BE3D2165B}" v="2073" dt="2020-08-02T21:36:52.403"/>
  </p1510:revLst>
</p1510:revInfo>
</file>

<file path=ppt/tableStyles.xml><?xml version="1.0" encoding="utf-8"?>
<a:tblStyleLst xmlns:a="http://schemas.openxmlformats.org/drawingml/2006/main" def="{AB9CB821-1D49-4E90-B701-5AE90F67031E}">
  <a:tblStyle styleId="{AB9CB821-1D49-4E90-B701-5AE90F67031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sreen ahmed" userId="c149698137be368b" providerId="Windows Live" clId="Web-{7BA1BF7E-BA5F-4F25-9540-639BE3D2165B}"/>
    <pc:docChg chg="modSld">
      <pc:chgData name="nisreen ahmed" userId="c149698137be368b" providerId="Windows Live" clId="Web-{7BA1BF7E-BA5F-4F25-9540-639BE3D2165B}" dt="2020-08-02T21:36:52.403" v="2023"/>
      <pc:docMkLst>
        <pc:docMk/>
      </pc:docMkLst>
      <pc:sldChg chg="modSp">
        <pc:chgData name="nisreen ahmed" userId="c149698137be368b" providerId="Windows Live" clId="Web-{7BA1BF7E-BA5F-4F25-9540-639BE3D2165B}" dt="2020-08-02T20:11:04.658" v="656" actId="20577"/>
        <pc:sldMkLst>
          <pc:docMk/>
          <pc:sldMk cId="0" sldId="256"/>
        </pc:sldMkLst>
        <pc:spChg chg="mod">
          <ac:chgData name="nisreen ahmed" userId="c149698137be368b" providerId="Windows Live" clId="Web-{7BA1BF7E-BA5F-4F25-9540-639BE3D2165B}" dt="2020-08-02T20:11:04.658" v="656" actId="20577"/>
          <ac:spMkLst>
            <pc:docMk/>
            <pc:sldMk cId="0" sldId="256"/>
            <ac:spMk id="259" creationId="{00000000-0000-0000-0000-000000000000}"/>
          </ac:spMkLst>
        </pc:spChg>
      </pc:sldChg>
      <pc:sldChg chg="addSp delSp modSp">
        <pc:chgData name="nisreen ahmed" userId="c149698137be368b" providerId="Windows Live" clId="Web-{7BA1BF7E-BA5F-4F25-9540-639BE3D2165B}" dt="2020-08-02T21:36:52.403" v="2023"/>
        <pc:sldMkLst>
          <pc:docMk/>
          <pc:sldMk cId="0" sldId="257"/>
        </pc:sldMkLst>
        <pc:spChg chg="mod">
          <ac:chgData name="nisreen ahmed" userId="c149698137be368b" providerId="Windows Live" clId="Web-{7BA1BF7E-BA5F-4F25-9540-639BE3D2165B}" dt="2020-08-02T21:29:02.730" v="1693" actId="20577"/>
          <ac:spMkLst>
            <pc:docMk/>
            <pc:sldMk cId="0" sldId="257"/>
            <ac:spMk id="267" creationId="{00000000-0000-0000-0000-000000000000}"/>
          </ac:spMkLst>
        </pc:spChg>
        <pc:graphicFrameChg chg="mod modGraphic">
          <ac:chgData name="nisreen ahmed" userId="c149698137be368b" providerId="Windows Live" clId="Web-{7BA1BF7E-BA5F-4F25-9540-639BE3D2165B}" dt="2020-08-02T21:36:52.403" v="2023"/>
          <ac:graphicFrameMkLst>
            <pc:docMk/>
            <pc:sldMk cId="0" sldId="257"/>
            <ac:graphicFrameMk id="266" creationId="{00000000-0000-0000-0000-000000000000}"/>
          </ac:graphicFrameMkLst>
        </pc:graphicFrameChg>
        <pc:picChg chg="add mod">
          <ac:chgData name="nisreen ahmed" userId="c149698137be368b" providerId="Windows Live" clId="Web-{7BA1BF7E-BA5F-4F25-9540-639BE3D2165B}" dt="2020-08-02T21:25:12.119" v="1612" actId="14100"/>
          <ac:picMkLst>
            <pc:docMk/>
            <pc:sldMk cId="0" sldId="257"/>
            <ac:picMk id="2" creationId="{2F8A6524-3697-49B7-B4BF-99B99B9930A8}"/>
          </ac:picMkLst>
        </pc:picChg>
        <pc:picChg chg="add mod modCrop">
          <ac:chgData name="nisreen ahmed" userId="c149698137be368b" providerId="Windows Live" clId="Web-{7BA1BF7E-BA5F-4F25-9540-639BE3D2165B}" dt="2020-08-02T21:26:40.745" v="1626" actId="1076"/>
          <ac:picMkLst>
            <pc:docMk/>
            <pc:sldMk cId="0" sldId="257"/>
            <ac:picMk id="3" creationId="{4FDF6A2D-3ED4-4FDC-8A6B-182092D05E3A}"/>
          </ac:picMkLst>
        </pc:picChg>
        <pc:picChg chg="add mod">
          <ac:chgData name="nisreen ahmed" userId="c149698137be368b" providerId="Windows Live" clId="Web-{7BA1BF7E-BA5F-4F25-9540-639BE3D2165B}" dt="2020-08-02T21:28:27.979" v="1639" actId="14100"/>
          <ac:picMkLst>
            <pc:docMk/>
            <pc:sldMk cId="0" sldId="257"/>
            <ac:picMk id="4" creationId="{52E61782-D8EC-41F7-8373-A2458CAF5F62}"/>
          </ac:picMkLst>
        </pc:picChg>
        <pc:picChg chg="add mod modCrop">
          <ac:chgData name="nisreen ahmed" userId="c149698137be368b" providerId="Windows Live" clId="Web-{7BA1BF7E-BA5F-4F25-9540-639BE3D2165B}" dt="2020-08-02T21:30:15.714" v="1703" actId="1076"/>
          <ac:picMkLst>
            <pc:docMk/>
            <pc:sldMk cId="0" sldId="257"/>
            <ac:picMk id="5" creationId="{DC69E99D-148A-4C99-8B51-8507C8808F04}"/>
          </ac:picMkLst>
        </pc:picChg>
        <pc:picChg chg="del">
          <ac:chgData name="nisreen ahmed" userId="c149698137be368b" providerId="Windows Live" clId="Web-{7BA1BF7E-BA5F-4F25-9540-639BE3D2165B}" dt="2020-08-02T21:28:34.433" v="1641"/>
          <ac:picMkLst>
            <pc:docMk/>
            <pc:sldMk cId="0" sldId="257"/>
            <ac:picMk id="270" creationId="{00000000-0000-0000-0000-000000000000}"/>
          </ac:picMkLst>
        </pc:picChg>
        <pc:picChg chg="del">
          <ac:chgData name="nisreen ahmed" userId="c149698137be368b" providerId="Windows Live" clId="Web-{7BA1BF7E-BA5F-4F25-9540-639BE3D2165B}" dt="2020-08-02T21:28:36.854" v="1642"/>
          <ac:picMkLst>
            <pc:docMk/>
            <pc:sldMk cId="0" sldId="257"/>
            <ac:picMk id="271" creationId="{00000000-0000-0000-0000-000000000000}"/>
          </ac:picMkLst>
        </pc:picChg>
        <pc:picChg chg="del mod">
          <ac:chgData name="nisreen ahmed" userId="c149698137be368b" providerId="Windows Live" clId="Web-{7BA1BF7E-BA5F-4F25-9540-639BE3D2165B}" dt="2020-08-02T21:25:13.776" v="1613"/>
          <ac:picMkLst>
            <pc:docMk/>
            <pc:sldMk cId="0" sldId="257"/>
            <ac:picMk id="272" creationId="{00000000-0000-0000-0000-000000000000}"/>
          </ac:picMkLst>
        </pc:picChg>
        <pc:picChg chg="del mod">
          <ac:chgData name="nisreen ahmed" userId="c149698137be368b" providerId="Windows Live" clId="Web-{7BA1BF7E-BA5F-4F25-9540-639BE3D2165B}" dt="2020-08-02T21:28:32.292" v="1640"/>
          <ac:picMkLst>
            <pc:docMk/>
            <pc:sldMk cId="0" sldId="257"/>
            <ac:picMk id="273" creationId="{00000000-0000-0000-0000-000000000000}"/>
          </ac:picMkLst>
        </pc:picChg>
        <pc:picChg chg="del mod">
          <ac:chgData name="nisreen ahmed" userId="c149698137be368b" providerId="Windows Live" clId="Web-{7BA1BF7E-BA5F-4F25-9540-639BE3D2165B}" dt="2020-08-02T21:28:13.448" v="1635"/>
          <ac:picMkLst>
            <pc:docMk/>
            <pc:sldMk cId="0" sldId="257"/>
            <ac:picMk id="274" creationId="{00000000-0000-0000-0000-000000000000}"/>
          </ac:picMkLst>
        </pc:picChg>
      </pc:sldChg>
      <pc:sldChg chg="modSp">
        <pc:chgData name="nisreen ahmed" userId="c149698137be368b" providerId="Windows Live" clId="Web-{7BA1BF7E-BA5F-4F25-9540-639BE3D2165B}" dt="2020-08-02T20:59:24.358" v="1158"/>
        <pc:sldMkLst>
          <pc:docMk/>
          <pc:sldMk cId="0" sldId="258"/>
        </pc:sldMkLst>
        <pc:graphicFrameChg chg="mod modGraphic">
          <ac:chgData name="nisreen ahmed" userId="c149698137be368b" providerId="Windows Live" clId="Web-{7BA1BF7E-BA5F-4F25-9540-639BE3D2165B}" dt="2020-08-02T20:59:24.358" v="1158"/>
          <ac:graphicFrameMkLst>
            <pc:docMk/>
            <pc:sldMk cId="0" sldId="258"/>
            <ac:graphicFrameMk id="280" creationId="{00000000-0000-0000-0000-000000000000}"/>
          </ac:graphicFrameMkLst>
        </pc:graphicFrameChg>
      </pc:sldChg>
      <pc:sldChg chg="modSp">
        <pc:chgData name="nisreen ahmed" userId="c149698137be368b" providerId="Windows Live" clId="Web-{7BA1BF7E-BA5F-4F25-9540-639BE3D2165B}" dt="2020-08-02T20:50:20.164" v="1027" actId="20577"/>
        <pc:sldMkLst>
          <pc:docMk/>
          <pc:sldMk cId="0" sldId="259"/>
        </pc:sldMkLst>
        <pc:spChg chg="mod">
          <ac:chgData name="nisreen ahmed" userId="c149698137be368b" providerId="Windows Live" clId="Web-{7BA1BF7E-BA5F-4F25-9540-639BE3D2165B}" dt="2020-08-02T20:50:20.164" v="1027" actId="20577"/>
          <ac:spMkLst>
            <pc:docMk/>
            <pc:sldMk cId="0" sldId="259"/>
            <ac:spMk id="288" creationId="{00000000-0000-0000-0000-000000000000}"/>
          </ac:spMkLst>
        </pc:spChg>
        <pc:spChg chg="mod">
          <ac:chgData name="nisreen ahmed" userId="c149698137be368b" providerId="Windows Live" clId="Web-{7BA1BF7E-BA5F-4F25-9540-639BE3D2165B}" dt="2020-08-02T20:49:59.164" v="1001" actId="20577"/>
          <ac:spMkLst>
            <pc:docMk/>
            <pc:sldMk cId="0" sldId="259"/>
            <ac:spMk id="291" creationId="{00000000-0000-0000-0000-000000000000}"/>
          </ac:spMkLst>
        </pc:spChg>
      </pc:sldChg>
      <pc:sldChg chg="addSp delSp modSp">
        <pc:chgData name="nisreen ahmed" userId="c149698137be368b" providerId="Windows Live" clId="Web-{7BA1BF7E-BA5F-4F25-9540-639BE3D2165B}" dt="2020-08-02T20:55:00.636" v="1055" actId="20577"/>
        <pc:sldMkLst>
          <pc:docMk/>
          <pc:sldMk cId="0" sldId="260"/>
        </pc:sldMkLst>
        <pc:spChg chg="mod">
          <ac:chgData name="nisreen ahmed" userId="c149698137be368b" providerId="Windows Live" clId="Web-{7BA1BF7E-BA5F-4F25-9540-639BE3D2165B}" dt="2020-08-02T20:48:13.382" v="996" actId="20577"/>
          <ac:spMkLst>
            <pc:docMk/>
            <pc:sldMk cId="0" sldId="260"/>
            <ac:spMk id="296" creationId="{00000000-0000-0000-0000-000000000000}"/>
          </ac:spMkLst>
        </pc:spChg>
        <pc:spChg chg="mod">
          <ac:chgData name="nisreen ahmed" userId="c149698137be368b" providerId="Windows Live" clId="Web-{7BA1BF7E-BA5F-4F25-9540-639BE3D2165B}" dt="2020-08-02T20:55:00.636" v="1055" actId="20577"/>
          <ac:spMkLst>
            <pc:docMk/>
            <pc:sldMk cId="0" sldId="260"/>
            <ac:spMk id="300" creationId="{00000000-0000-0000-0000-000000000000}"/>
          </ac:spMkLst>
        </pc:spChg>
        <pc:picChg chg="add mod">
          <ac:chgData name="nisreen ahmed" userId="c149698137be368b" providerId="Windows Live" clId="Web-{7BA1BF7E-BA5F-4F25-9540-639BE3D2165B}" dt="2020-08-02T20:54:30.511" v="1035" actId="14100"/>
          <ac:picMkLst>
            <pc:docMk/>
            <pc:sldMk cId="0" sldId="260"/>
            <ac:picMk id="2" creationId="{F92D8D79-C874-4DDE-B78C-C04C4C4EA9A9}"/>
          </ac:picMkLst>
        </pc:picChg>
        <pc:picChg chg="del">
          <ac:chgData name="nisreen ahmed" userId="c149698137be368b" providerId="Windows Live" clId="Web-{7BA1BF7E-BA5F-4F25-9540-639BE3D2165B}" dt="2020-08-02T20:53:49.588" v="1030"/>
          <ac:picMkLst>
            <pc:docMk/>
            <pc:sldMk cId="0" sldId="260"/>
            <ac:picMk id="299" creationId="{00000000-0000-0000-0000-000000000000}"/>
          </ac:picMkLst>
        </pc:picChg>
      </pc:sldChg>
      <pc:sldChg chg="addSp delSp modSp">
        <pc:chgData name="nisreen ahmed" userId="c149698137be368b" providerId="Windows Live" clId="Web-{7BA1BF7E-BA5F-4F25-9540-639BE3D2165B}" dt="2020-08-02T20:56:27.714" v="1096" actId="14100"/>
        <pc:sldMkLst>
          <pc:docMk/>
          <pc:sldMk cId="0" sldId="261"/>
        </pc:sldMkLst>
        <pc:spChg chg="mod">
          <ac:chgData name="nisreen ahmed" userId="c149698137be368b" providerId="Windows Live" clId="Web-{7BA1BF7E-BA5F-4F25-9540-639BE3D2165B}" dt="2020-08-02T20:55:29.901" v="1088" actId="20577"/>
          <ac:spMkLst>
            <pc:docMk/>
            <pc:sldMk cId="0" sldId="261"/>
            <ac:spMk id="309" creationId="{00000000-0000-0000-0000-000000000000}"/>
          </ac:spMkLst>
        </pc:spChg>
        <pc:picChg chg="add mod">
          <ac:chgData name="nisreen ahmed" userId="c149698137be368b" providerId="Windows Live" clId="Web-{7BA1BF7E-BA5F-4F25-9540-639BE3D2165B}" dt="2020-08-02T20:56:27.714" v="1096" actId="14100"/>
          <ac:picMkLst>
            <pc:docMk/>
            <pc:sldMk cId="0" sldId="261"/>
            <ac:picMk id="2" creationId="{46DF2EF3-54A4-408B-959E-549FBE8D98BB}"/>
          </ac:picMkLst>
        </pc:picChg>
        <pc:picChg chg="del">
          <ac:chgData name="nisreen ahmed" userId="c149698137be368b" providerId="Windows Live" clId="Web-{7BA1BF7E-BA5F-4F25-9540-639BE3D2165B}" dt="2020-08-02T20:55:30.995" v="1089"/>
          <ac:picMkLst>
            <pc:docMk/>
            <pc:sldMk cId="0" sldId="261"/>
            <ac:picMk id="308" creationId="{00000000-0000-0000-0000-000000000000}"/>
          </ac:picMkLst>
        </pc:picChg>
      </pc:sldChg>
      <pc:sldChg chg="delSp modSp">
        <pc:chgData name="nisreen ahmed" userId="c149698137be368b" providerId="Windows Live" clId="Web-{7BA1BF7E-BA5F-4F25-9540-639BE3D2165B}" dt="2020-08-02T21:10:08.534" v="1599"/>
        <pc:sldMkLst>
          <pc:docMk/>
          <pc:sldMk cId="0" sldId="262"/>
        </pc:sldMkLst>
        <pc:spChg chg="del">
          <ac:chgData name="nisreen ahmed" userId="c149698137be368b" providerId="Windows Live" clId="Web-{7BA1BF7E-BA5F-4F25-9540-639BE3D2165B}" dt="2020-08-02T21:02:57.343" v="1349"/>
          <ac:spMkLst>
            <pc:docMk/>
            <pc:sldMk cId="0" sldId="262"/>
            <ac:spMk id="318" creationId="{00000000-0000-0000-0000-000000000000}"/>
          </ac:spMkLst>
        </pc:spChg>
        <pc:graphicFrameChg chg="mod modGraphic">
          <ac:chgData name="nisreen ahmed" userId="c149698137be368b" providerId="Windows Live" clId="Web-{7BA1BF7E-BA5F-4F25-9540-639BE3D2165B}" dt="2020-08-02T21:10:08.534" v="1599"/>
          <ac:graphicFrameMkLst>
            <pc:docMk/>
            <pc:sldMk cId="0" sldId="262"/>
            <ac:graphicFrameMk id="316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3" name="Google Shape;26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7" name="Google Shape;27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2" name="Google Shape;31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Image">
  <p:cSld name="Title Slide with Imag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oogle Shape;61;p2"/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62" name="Google Shape;62;p2"/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/>
              <a:ahLst/>
              <a:cxnLst/>
              <a:rect l="l" t="t" r="r" b="b"/>
              <a:pathLst>
                <a:path w="6057900" h="2717800" extrusionOk="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rgbClr val="ED7D31">
                    <a:alpha val="4705"/>
                  </a:srgbClr>
                </a:gs>
                <a:gs pos="100000">
                  <a:srgbClr val="5B9BD5">
                    <a:alpha val="4000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/>
              <a:ahLst/>
              <a:cxnLst/>
              <a:rect l="l" t="t" r="r" b="b"/>
              <a:pathLst>
                <a:path w="1130300" h="1181100" extrusionOk="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4705"/>
                  </a:srgbClr>
                </a:gs>
                <a:gs pos="100000">
                  <a:srgbClr val="A5A5A5">
                    <a:alpha val="20000"/>
                  </a:srgbClr>
                </a:gs>
              </a:gsLst>
              <a:lin ang="743997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/>
              <a:ahLst/>
              <a:cxnLst/>
              <a:rect l="l" t="t" r="r" b="b"/>
              <a:pathLst>
                <a:path w="2692400" h="762000" extrusionOk="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0">
                  <a:srgbClr val="44546A">
                    <a:alpha val="4705"/>
                  </a:srgbClr>
                </a:gs>
                <a:gs pos="100000">
                  <a:srgbClr val="44546A">
                    <a:alpha val="20000"/>
                  </a:srgbClr>
                </a:gs>
              </a:gsLst>
              <a:lin ang="983986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/>
              <a:ahLst/>
              <a:cxnLst/>
              <a:rect l="l" t="t" r="r" b="b"/>
              <a:pathLst>
                <a:path w="1282700" h="1231900" extrusionOk="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0">
                  <a:srgbClr val="E7E6E6">
                    <a:alpha val="4705"/>
                  </a:srgbClr>
                </a:gs>
                <a:gs pos="100000">
                  <a:srgbClr val="E7E6E6">
                    <a:alpha val="20000"/>
                  </a:srgbClr>
                </a:gs>
              </a:gsLst>
              <a:lin ang="3120099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/>
              <a:ahLst/>
              <a:cxnLst/>
              <a:rect l="l" t="t" r="r" b="b"/>
              <a:pathLst>
                <a:path w="2349500" h="1943100" extrusionOk="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rgbClr val="A5A5A5">
                    <a:alpha val="40000"/>
                  </a:srgbClr>
                </a:gs>
                <a:gs pos="100000">
                  <a:srgbClr val="A5A5A5">
                    <a:alpha val="4705"/>
                  </a:srgbClr>
                </a:gs>
              </a:gsLst>
              <a:lin ang="594008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/>
              <a:ahLst/>
              <a:cxnLst/>
              <a:rect l="l" t="t" r="r" b="b"/>
              <a:pathLst>
                <a:path w="4927600" h="1193800" extrusionOk="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0">
                  <a:srgbClr val="44546A">
                    <a:alpha val="4705"/>
                  </a:srgbClr>
                </a:gs>
                <a:gs pos="100000">
                  <a:srgbClr val="44546A">
                    <a:alpha val="40000"/>
                  </a:srgbClr>
                </a:gs>
              </a:gsLst>
              <a:lin ang="90000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/>
              <a:ahLst/>
              <a:cxnLst/>
              <a:rect l="l" t="t" r="r" b="b"/>
              <a:pathLst>
                <a:path w="6605059" h="2459990" extrusionOk="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0">
                  <a:srgbClr val="4472C4">
                    <a:alpha val="4705"/>
                  </a:srgbClr>
                </a:gs>
                <a:gs pos="100000">
                  <a:srgbClr val="E7E6E6">
                    <a:alpha val="40000"/>
                  </a:srgbClr>
                </a:gs>
              </a:gsLst>
              <a:lin ang="54007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/>
              <a:ahLst/>
              <a:cxnLst/>
              <a:rect l="l" t="t" r="r" b="b"/>
              <a:pathLst>
                <a:path w="6629400" h="5981700" extrusionOk="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5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/>
              <a:ahLst/>
              <a:cxnLst/>
              <a:rect l="l" t="t" r="r" b="b"/>
              <a:pathLst>
                <a:path w="1676400" h="1549400" extrusionOk="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 rotWithShape="1">
              <a:blip r:embed="rId2">
                <a:alphaModFix/>
              </a:blip>
              <a:stretch>
                <a:fillRect l="8678" t="-98199" r="-65450" b="7639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/>
              <a:ahLst/>
              <a:cxnLst/>
              <a:rect l="l" t="t" r="r" b="b"/>
              <a:pathLst>
                <a:path w="2921000" h="1041400" extrusionOk="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l="-32060" t="15840" r="1068" b="-15840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/>
              <a:ahLst/>
              <a:cxnLst/>
              <a:rect l="l" t="t" r="r" b="b"/>
              <a:pathLst>
                <a:path w="1358900" h="1295400" extrusionOk="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l="-121211" t="11178" r="13008" b="-182357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/>
              <a:ahLst/>
              <a:cxnLst/>
              <a:rect l="l" t="t" r="r" b="b"/>
              <a:pathLst>
                <a:path w="4445000" h="1765300" extrusionOk="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90000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/>
              <a:ahLst/>
              <a:cxnLst/>
              <a:rect l="l" t="t" r="r" b="b"/>
              <a:pathLst>
                <a:path w="5473700" h="3289300" extrusionOk="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9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/>
              <a:ahLst/>
              <a:cxnLst/>
              <a:rect l="l" t="t" r="r" b="b"/>
              <a:pathLst>
                <a:path w="6286500" h="5397500" extrusionOk="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/>
              <a:ahLst/>
              <a:cxnLst/>
              <a:rect l="l" t="t" r="r" b="b"/>
              <a:pathLst>
                <a:path w="1727200" h="1714500" extrusionOk="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3"/>
                </a:gs>
              </a:gsLst>
              <a:lin ang="594008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7" name="Google Shape;77;p2"/>
          <p:cNvSpPr txBox="1">
            <a:spLocks noGrp="1"/>
          </p:cNvSpPr>
          <p:nvPr>
            <p:ph type="subTitle" idx="1"/>
          </p:nvPr>
        </p:nvSpPr>
        <p:spPr>
          <a:xfrm rot="720033">
            <a:off x="8126344" y="5127883"/>
            <a:ext cx="3963520" cy="85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8" name="Google Shape;78;p2"/>
          <p:cNvSpPr>
            <a:spLocks noGrp="1"/>
          </p:cNvSpPr>
          <p:nvPr>
            <p:ph type="pic" idx="2"/>
          </p:nvPr>
        </p:nvSpPr>
        <p:spPr>
          <a:xfrm>
            <a:off x="90" y="1115082"/>
            <a:ext cx="6230700" cy="53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2"/>
          <p:cNvSpPr txBox="1">
            <a:spLocks noGrp="1"/>
          </p:cNvSpPr>
          <p:nvPr>
            <p:ph type="ctrTitle"/>
          </p:nvPr>
        </p:nvSpPr>
        <p:spPr>
          <a:xfrm rot="839958">
            <a:off x="7262512" y="2726126"/>
            <a:ext cx="4851393" cy="182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Calibri"/>
              <a:buNone/>
              <a:defRPr sz="55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"/>
          <p:cNvSpPr txBox="1">
            <a:spLocks noGrp="1"/>
          </p:cNvSpPr>
          <p:nvPr>
            <p:ph type="body" idx="3"/>
          </p:nvPr>
        </p:nvSpPr>
        <p:spPr>
          <a:xfrm rot="720303">
            <a:off x="9571739" y="580737"/>
            <a:ext cx="1391841" cy="85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 b="1">
                <a:solidFill>
                  <a:schemeClr val="lt1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Google Shape;13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5" name="Google Shape;13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 with Caption">
  <p:cSld name="Video with Caption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oogle Shape;161;p16"/>
          <p:cNvGrpSpPr/>
          <p:nvPr/>
        </p:nvGrpSpPr>
        <p:grpSpPr>
          <a:xfrm>
            <a:off x="10962819" y="5678470"/>
            <a:ext cx="1234840" cy="1051238"/>
            <a:chOff x="5626893" y="3026568"/>
            <a:chExt cx="937260" cy="800760"/>
          </a:xfrm>
        </p:grpSpPr>
        <p:sp>
          <p:nvSpPr>
            <p:cNvPr id="162" name="Google Shape;162;p16"/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/>
              <a:ahLst/>
              <a:cxnLst/>
              <a:rect l="l" t="t" r="r" b="b"/>
              <a:pathLst>
                <a:path w="923925" h="590550" extrusionOk="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5882"/>
                  </a:srgbClr>
                </a:gs>
                <a:gs pos="3000">
                  <a:srgbClr val="A5A5A5">
                    <a:alpha val="5882"/>
                  </a:srgbClr>
                </a:gs>
                <a:gs pos="100000">
                  <a:srgbClr val="A5A5A5">
                    <a:alpha val="4980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16"/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/>
              <a:ahLst/>
              <a:cxnLst/>
              <a:rect l="l" t="t" r="r" b="b"/>
              <a:pathLst>
                <a:path w="933450" h="771525" extrusionOk="0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3000">
                  <a:schemeClr val="accent3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4" name="Google Shape;164;p16"/>
          <p:cNvSpPr txBox="1">
            <a:spLocks noGrp="1"/>
          </p:cNvSpPr>
          <p:nvPr>
            <p:ph type="title"/>
          </p:nvPr>
        </p:nvSpPr>
        <p:spPr>
          <a:xfrm>
            <a:off x="4111752" y="5382175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  <p:sp>
        <p:nvSpPr>
          <p:cNvPr id="167" name="Google Shape;167;p16"/>
          <p:cNvSpPr>
            <a:spLocks noGrp="1"/>
          </p:cNvSpPr>
          <p:nvPr>
            <p:ph type="media" idx="2"/>
          </p:nvPr>
        </p:nvSpPr>
        <p:spPr>
          <a:xfrm>
            <a:off x="1743456" y="1113044"/>
            <a:ext cx="8705100" cy="40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-12729" y="3056551"/>
            <a:ext cx="1309592" cy="470436"/>
          </a:xfrm>
          <a:custGeom>
            <a:avLst/>
            <a:gdLst/>
            <a:ahLst/>
            <a:cxnLst/>
            <a:rect l="l" t="t" r="r" b="b"/>
            <a:pathLst>
              <a:path w="1309592" h="470436" extrusionOk="0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rgbClr val="44546A">
                  <a:alpha val="4705"/>
                </a:srgbClr>
              </a:gs>
              <a:gs pos="100000">
                <a:srgbClr val="000000">
                  <a:alpha val="20000"/>
                </a:srgbClr>
              </a:gs>
            </a:gsLst>
            <a:lin ang="983986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6"/>
          <p:cNvSpPr/>
          <p:nvPr/>
        </p:nvSpPr>
        <p:spPr>
          <a:xfrm>
            <a:off x="-12729" y="2995521"/>
            <a:ext cx="1525739" cy="737440"/>
          </a:xfrm>
          <a:custGeom>
            <a:avLst/>
            <a:gdLst/>
            <a:ahLst/>
            <a:cxnLst/>
            <a:rect l="l" t="t" r="r" b="b"/>
            <a:pathLst>
              <a:path w="1525739" h="737440" extrusionOk="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173096" t="23848" r="3059" b="-74798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10792048" y="-12728"/>
            <a:ext cx="1398594" cy="1665598"/>
          </a:xfrm>
          <a:custGeom>
            <a:avLst/>
            <a:gdLst/>
            <a:ahLst/>
            <a:cxnLst/>
            <a:rect l="l" t="t" r="r" b="b"/>
            <a:pathLst>
              <a:path w="1398594" h="1665598" extrusionOk="0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rgbClr val="4472C4">
                  <a:alpha val="4705"/>
                </a:srgbClr>
              </a:gs>
              <a:gs pos="100000">
                <a:srgbClr val="E7E6E6">
                  <a:alpha val="20000"/>
                </a:srgbClr>
              </a:gs>
            </a:gsLst>
            <a:lin ang="3179916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6"/>
          <p:cNvSpPr/>
          <p:nvPr/>
        </p:nvSpPr>
        <p:spPr>
          <a:xfrm>
            <a:off x="10686456" y="-12728"/>
            <a:ext cx="1513024" cy="1983460"/>
          </a:xfrm>
          <a:custGeom>
            <a:avLst/>
            <a:gdLst/>
            <a:ahLst/>
            <a:cxnLst/>
            <a:rect l="l" t="t" r="r" b="b"/>
            <a:pathLst>
              <a:path w="1513024" h="1983460" extrusionOk="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l="10179" t="-69719" r="-101658" b="6369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5" name="Google Shape;17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7" name="Google Shape;18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3" name="Google Shape;193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4" name="Google Shape;19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0" name="Google Shape;200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1" name="Google Shape;201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2" name="Google Shape;202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3" name="Google Shape;20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4" name="Google Shape;8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14" name="Google Shape;214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5" name="Google Shape;21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1" name="Google Shape;221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22" name="Google Shape;22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25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6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26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4" name="Google Shape;234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Layout 1">
  <p:cSld name="Text Layout 1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27"/>
          <p:cNvGrpSpPr/>
          <p:nvPr/>
        </p:nvGrpSpPr>
        <p:grpSpPr>
          <a:xfrm>
            <a:off x="10962819" y="5678470"/>
            <a:ext cx="1234840" cy="1051238"/>
            <a:chOff x="5626893" y="3026568"/>
            <a:chExt cx="937260" cy="800760"/>
          </a:xfrm>
        </p:grpSpPr>
        <p:sp>
          <p:nvSpPr>
            <p:cNvPr id="239" name="Google Shape;239;p27"/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/>
              <a:ahLst/>
              <a:cxnLst/>
              <a:rect l="l" t="t" r="r" b="b"/>
              <a:pathLst>
                <a:path w="923925" h="590550" extrusionOk="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5882"/>
                  </a:srgbClr>
                </a:gs>
                <a:gs pos="3000">
                  <a:srgbClr val="A5A5A5">
                    <a:alpha val="5882"/>
                  </a:srgbClr>
                </a:gs>
                <a:gs pos="100000">
                  <a:srgbClr val="A5A5A5">
                    <a:alpha val="4980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27"/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/>
              <a:ahLst/>
              <a:cxnLst/>
              <a:rect l="l" t="t" r="r" b="b"/>
              <a:pathLst>
                <a:path w="933450" h="771525" extrusionOk="0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3000">
                  <a:schemeClr val="accent3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1" name="Google Shape;241;p27"/>
          <p:cNvSpPr txBox="1">
            <a:spLocks noGrp="1"/>
          </p:cNvSpPr>
          <p:nvPr>
            <p:ph type="body" idx="1"/>
          </p:nvPr>
        </p:nvSpPr>
        <p:spPr>
          <a:xfrm>
            <a:off x="748030" y="2442380"/>
            <a:ext cx="3913500" cy="8046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72000" rIns="91425" bIns="7200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2" name="Google Shape;242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  <p:sp>
        <p:nvSpPr>
          <p:cNvPr id="245" name="Google Shape;245;p27"/>
          <p:cNvSpPr/>
          <p:nvPr/>
        </p:nvSpPr>
        <p:spPr>
          <a:xfrm>
            <a:off x="-24517" y="970945"/>
            <a:ext cx="4589931" cy="1237655"/>
          </a:xfrm>
          <a:custGeom>
            <a:avLst/>
            <a:gdLst/>
            <a:ahLst/>
            <a:cxnLst/>
            <a:rect l="l" t="t" r="r" b="b"/>
            <a:pathLst>
              <a:path w="3457575" h="942975" extrusionOk="0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>
            <a:gsLst>
              <a:gs pos="0">
                <a:srgbClr val="ED7D31">
                  <a:alpha val="9803"/>
                </a:srgbClr>
              </a:gs>
              <a:gs pos="88000">
                <a:srgbClr val="ED7D31">
                  <a:alpha val="49803"/>
                </a:srgbClr>
              </a:gs>
              <a:gs pos="100000">
                <a:srgbClr val="ED7D31">
                  <a:alpha val="49803"/>
                </a:srgbClr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27"/>
          <p:cNvSpPr/>
          <p:nvPr/>
        </p:nvSpPr>
        <p:spPr>
          <a:xfrm>
            <a:off x="-26126" y="587196"/>
            <a:ext cx="4885312" cy="1632656"/>
          </a:xfrm>
          <a:custGeom>
            <a:avLst/>
            <a:gdLst/>
            <a:ahLst/>
            <a:cxnLst/>
            <a:rect l="l" t="t" r="r" b="b"/>
            <a:pathLst>
              <a:path w="4885312" h="1632656" extrusionOk="0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000">
                <a:schemeClr val="accent1"/>
              </a:gs>
              <a:gs pos="100000">
                <a:schemeClr val="accent2"/>
              </a:gs>
            </a:gsLst>
            <a:lin ang="35993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27"/>
          <p:cNvSpPr txBox="1">
            <a:spLocks noGrp="1"/>
          </p:cNvSpPr>
          <p:nvPr>
            <p:ph type="title"/>
          </p:nvPr>
        </p:nvSpPr>
        <p:spPr>
          <a:xfrm rot="-360115">
            <a:off x="846121" y="974817"/>
            <a:ext cx="3933562" cy="734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27"/>
          <p:cNvSpPr txBox="1">
            <a:spLocks noGrp="1"/>
          </p:cNvSpPr>
          <p:nvPr>
            <p:ph type="body" idx="2"/>
          </p:nvPr>
        </p:nvSpPr>
        <p:spPr>
          <a:xfrm>
            <a:off x="808990" y="3392622"/>
            <a:ext cx="3913200" cy="22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•"/>
              <a:defRPr sz="1600" b="0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249" name="Google Shape;249;p27"/>
          <p:cNvGrpSpPr/>
          <p:nvPr/>
        </p:nvGrpSpPr>
        <p:grpSpPr>
          <a:xfrm>
            <a:off x="5518024" y="-12700"/>
            <a:ext cx="6359713" cy="6455013"/>
            <a:chOff x="5518024" y="-12700"/>
            <a:chExt cx="6359713" cy="6455013"/>
          </a:xfrm>
        </p:grpSpPr>
        <p:sp>
          <p:nvSpPr>
            <p:cNvPr id="250" name="Google Shape;250;p27"/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/>
              <a:ahLst/>
              <a:cxnLst/>
              <a:rect l="l" t="t" r="r" b="b"/>
              <a:pathLst>
                <a:path w="2287209" h="5565543" extrusionOk="0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>
              <a:gsLst>
                <a:gs pos="0">
                  <a:srgbClr val="4472C4">
                    <a:alpha val="5882"/>
                  </a:srgbClr>
                </a:gs>
                <a:gs pos="3000">
                  <a:srgbClr val="4472C4">
                    <a:alpha val="5882"/>
                  </a:srgbClr>
                </a:gs>
                <a:gs pos="100000">
                  <a:srgbClr val="4472C4">
                    <a:alpha val="49803"/>
                  </a:srgbClr>
                </a:gs>
              </a:gsLst>
              <a:lin ang="587992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27"/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/>
              <a:ahLst/>
              <a:cxnLst/>
              <a:rect l="l" t="t" r="r" b="b"/>
              <a:pathLst>
                <a:path w="6340653" h="6455013" extrusionOk="0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3000">
                  <a:schemeClr val="accent5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27"/>
            <p:cNvSpPr/>
            <p:nvPr/>
          </p:nvSpPr>
          <p:spPr>
            <a:xfrm>
              <a:off x="5830609" y="-12700"/>
              <a:ext cx="5756143" cy="6150052"/>
            </a:xfrm>
            <a:custGeom>
              <a:avLst/>
              <a:gdLst/>
              <a:ahLst/>
              <a:cxnLst/>
              <a:rect l="l" t="t" r="r" b="b"/>
              <a:pathLst>
                <a:path w="5756143" h="6150052" extrusionOk="0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3" name="Google Shape;253;p27"/>
          <p:cNvSpPr>
            <a:spLocks noGrp="1"/>
          </p:cNvSpPr>
          <p:nvPr>
            <p:ph type="pic" idx="3"/>
          </p:nvPr>
        </p:nvSpPr>
        <p:spPr>
          <a:xfrm rot="719982">
            <a:off x="6384246" y="209531"/>
            <a:ext cx="4647760" cy="5472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9" name="Google Shape;10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27" name="Google Shape;12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8" name="Google Shape;12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2" name="Google Shape;15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Google Shape;15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Google Shape;15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Google Shape;15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com.greysprings.gam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play.google.com/store/apps/details?id=com.imagiration.mit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oogle Shape;258;p28" descr="Kids on Desk Looking at Notebook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0" y="1115082"/>
            <a:ext cx="6230700" cy="53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28"/>
          <p:cNvSpPr txBox="1">
            <a:spLocks noGrp="1"/>
          </p:cNvSpPr>
          <p:nvPr>
            <p:ph type="ctrTitle"/>
          </p:nvPr>
        </p:nvSpPr>
        <p:spPr>
          <a:xfrm rot="839958">
            <a:off x="7262512" y="2726126"/>
            <a:ext cx="4851393" cy="182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 rtl="1">
              <a:buSzPts val="2800"/>
            </a:pPr>
            <a:r>
              <a:rPr lang="ar-AE" sz="2800" b="1" dirty="0">
                <a:solidFill>
                  <a:srgbClr val="000000"/>
                </a:solidFill>
                <a:latin typeface="Sakkal Majalla"/>
                <a:ea typeface="Arial"/>
                <a:cs typeface="Sakkal Majalla"/>
                <a:sym typeface="Arial"/>
              </a:rPr>
              <a:t>يلقي التحية على الاخرين بمد يده </a:t>
            </a:r>
            <a:endParaRPr lang="ar-AE" sz="2800" dirty="0">
              <a:ea typeface="Arial"/>
              <a:sym typeface="Arial"/>
            </a:endParaRPr>
          </a:p>
          <a:p>
            <a:pPr marL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 sz="2800" dirty="0">
              <a:latin typeface="Arial"/>
              <a:ea typeface="Arial"/>
              <a:cs typeface="Arial"/>
            </a:endParaRPr>
          </a:p>
        </p:txBody>
      </p:sp>
      <p:sp>
        <p:nvSpPr>
          <p:cNvPr id="260" name="Google Shape;260;p28"/>
          <p:cNvSpPr txBox="1"/>
          <p:nvPr/>
        </p:nvSpPr>
        <p:spPr>
          <a:xfrm>
            <a:off x="4724400" y="3200400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to add text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" name="Google Shape;266;p29"/>
          <p:cNvGraphicFramePr/>
          <p:nvPr>
            <p:extLst>
              <p:ext uri="{D42A27DB-BD31-4B8C-83A1-F6EECF244321}">
                <p14:modId xmlns:p14="http://schemas.microsoft.com/office/powerpoint/2010/main" val="602177528"/>
              </p:ext>
            </p:extLst>
          </p:nvPr>
        </p:nvGraphicFramePr>
        <p:xfrm>
          <a:off x="154004" y="224444"/>
          <a:ext cx="11906450" cy="641650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429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5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50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 smtClean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المراجعة: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أ. جمعه شعيب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الإعداد : سهاد الجزار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i="0" u="none" strike="noStrike" cap="none" dirty="0">
                          <a:solidFill>
                            <a:srgbClr val="000000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يلقي التحية على الاخرين بمد يده </a:t>
                      </a:r>
                      <a:endParaRPr lang="en-US" sz="1200" b="1" i="0" u="none" strike="noStrike" cap="none" dirty="0" smtClean="0">
                        <a:solidFill>
                          <a:srgbClr val="000000"/>
                        </a:solidFill>
                        <a:latin typeface="Sakkal Majalla"/>
                        <a:ea typeface="Sakkal Majalla"/>
                        <a:cs typeface="Sakkal Majalla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384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الهدف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الفئة العمرية: من 3 الى 4 تدخل مبكر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مستوى الشدة: متوسطة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فئة الإعاقة : الاعاقة الذهنية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بيانات الهدف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8600">
                <a:tc gridSpan="3"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درس </a:t>
                      </a:r>
                      <a:r>
                        <a:rPr lang="ar-AE" sz="14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رد التحية و السلام </a:t>
                      </a:r>
                      <a:endParaRPr sz="1400" b="1" u="none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cs typeface="Sakkal Majalla"/>
                        </a:rPr>
                        <a:t>يذهب خليفه للصلاة في المسجد مع والده , يرى خليفه والده يمد يديه للسلام على جاره وخاله , يرجع خليفه للبيت مع والده بعد الصلاة ويقوم بالقاء التحية و يمد يديه للسلام على جده و جدته ووالدته و عمته , فرحت العائله بذالك و قال الوالد : تعلم خليفه اليوم شيئا جديدا ثم ضحك الجميع .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dk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الأنشطة الصفية: </a:t>
                      </a:r>
                      <a:endParaRPr sz="1400" b="1" u="none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تدخل المعلمه الفصل و تقوم بالقاء التحية على الطلاب تمد يدها اليمنى للسلام 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تطلب المعلمه من الطلاب رد التحيه على زائري الفصل 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يقف الطلاب و تطلب المعلمه من الطلاب القاء التحيه على بعضهم البعض عند الحضور و عند المغادره 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6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كتاب الطالب</a:t>
                      </a:r>
                      <a:r>
                        <a:rPr lang="ar-AE" sz="16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7" name="Google Shape;267;p29"/>
          <p:cNvSpPr txBox="1"/>
          <p:nvPr/>
        </p:nvSpPr>
        <p:spPr>
          <a:xfrm>
            <a:off x="3477097" y="2536041"/>
            <a:ext cx="4216800" cy="36930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ar-AE" sz="1800" dirty="0" err="1">
                <a:solidFill>
                  <a:schemeClr val="dk1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المصافحه</a:t>
            </a:r>
            <a:r>
              <a:rPr lang="ar-AE" sz="1800" dirty="0">
                <a:solidFill>
                  <a:schemeClr val="dk1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   </a:t>
            </a:r>
            <a:endParaRPr lang="ar-AE" sz="1800" b="0" i="0" u="none" strike="noStrike" cap="none" dirty="0">
              <a:solidFill>
                <a:schemeClr val="dk1"/>
              </a:solidFill>
              <a:latin typeface="Sakkal Majalla"/>
              <a:ea typeface="Sakkal Majalla"/>
              <a:cs typeface="Sakkal Majalla"/>
            </a:endParaRPr>
          </a:p>
        </p:txBody>
      </p:sp>
      <p:sp>
        <p:nvSpPr>
          <p:cNvPr id="268" name="Google Shape;268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269" name="Google Shape;269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2</a:t>
            </a:fld>
            <a:endParaRPr/>
          </a:p>
        </p:txBody>
      </p:sp>
      <p:pic>
        <p:nvPicPr>
          <p:cNvPr id="2" name="Picture 2" descr="A picture containing child, person, playing, boy&#10;&#10;Description automatically generated">
            <a:extLst>
              <a:ext uri="{FF2B5EF4-FFF2-40B4-BE49-F238E27FC236}">
                <a16:creationId xmlns:a16="http://schemas.microsoft.com/office/drawing/2014/main" id="{2F8A6524-3697-49B7-B4BF-99B99B993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29" y="5398746"/>
            <a:ext cx="1897886" cy="1211243"/>
          </a:xfrm>
          <a:prstGeom prst="rect">
            <a:avLst/>
          </a:prstGeom>
        </p:spPr>
      </p:pic>
      <p:pic>
        <p:nvPicPr>
          <p:cNvPr id="3" name="Picture 3" descr="A close up of a toy&#10;&#10;Description automatically generated">
            <a:extLst>
              <a:ext uri="{FF2B5EF4-FFF2-40B4-BE49-F238E27FC236}">
                <a16:creationId xmlns:a16="http://schemas.microsoft.com/office/drawing/2014/main" id="{4FDF6A2D-3ED4-4FDC-8A6B-182092D05E3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634" t="11864" r="26549" b="8474"/>
          <a:stretch/>
        </p:blipFill>
        <p:spPr>
          <a:xfrm>
            <a:off x="2113666" y="5346538"/>
            <a:ext cx="1257011" cy="1199127"/>
          </a:xfrm>
          <a:prstGeom prst="rect">
            <a:avLst/>
          </a:prstGeom>
        </p:spPr>
      </p:pic>
      <p:pic>
        <p:nvPicPr>
          <p:cNvPr id="4" name="Picture 4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52E61782-D8EC-41F7-8373-A2458CAF5F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2054" y="5347443"/>
            <a:ext cx="1332778" cy="1140228"/>
          </a:xfrm>
          <a:prstGeom prst="rect">
            <a:avLst/>
          </a:prstGeom>
        </p:spPr>
      </p:pic>
      <p:pic>
        <p:nvPicPr>
          <p:cNvPr id="5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DC69E99D-148A-4C99-8B51-8507C8808F0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561" t="27034" r="27368" b="29930"/>
          <a:stretch/>
        </p:blipFill>
        <p:spPr>
          <a:xfrm>
            <a:off x="4058855" y="2942632"/>
            <a:ext cx="3054864" cy="13927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" name="Google Shape;280;p30"/>
          <p:cNvGraphicFramePr/>
          <p:nvPr>
            <p:extLst>
              <p:ext uri="{D42A27DB-BD31-4B8C-83A1-F6EECF244321}">
                <p14:modId xmlns:p14="http://schemas.microsoft.com/office/powerpoint/2010/main" val="2495269950"/>
              </p:ext>
            </p:extLst>
          </p:nvPr>
        </p:nvGraphicFramePr>
        <p:xfrm>
          <a:off x="136479" y="173255"/>
          <a:ext cx="11943225" cy="647780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75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i="0" u="none" strike="noStrike" cap="none" noProof="0" dirty="0">
                          <a:solidFill>
                            <a:srgbClr val="000000"/>
                          </a:solidFill>
                          <a:latin typeface="Sakkal Majalla"/>
                          <a:cs typeface="Sakkal Majalla"/>
                        </a:rPr>
                        <a:t>يلقي التحية على الاخرين بمد يده</a:t>
                      </a:r>
                      <a:endParaRPr lang="en-US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الهدف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انشطه مهارية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المكونات</a:t>
                      </a: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4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0225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ar-AE" sz="1200" b="1" u="sng" strike="noStrike" cap="none" dirty="0" err="1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الانشطه</a:t>
                      </a:r>
                      <a:r>
                        <a:rPr lang="ar-AE" sz="1200" b="1" u="sng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الصفية</a:t>
                      </a:r>
                      <a:r>
                        <a:rPr lang="ar-AE" sz="1200" b="1" u="sng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sng" strike="noStrike" cap="none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AutoNum type="arabicPeriod"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عرض فيديوهات في تطبيق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القاء </a:t>
                      </a:r>
                      <a:r>
                        <a:rPr lang="ar-AE" sz="1200" b="1" u="none" strike="noStrike" cap="none" dirty="0" err="1">
                          <a:latin typeface="Sakkal Majalla"/>
                          <a:ea typeface="Sakkal Majalla"/>
                          <a:cs typeface="Sakkal Majalla"/>
                        </a:rPr>
                        <a:t>التحيه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 على الاخرين 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تنفيذ أنشطة مختلفة تتضمن استخدام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r>
                        <a:rPr lang="ar-AE" sz="1200" b="1" i="0" u="none" strike="noStrike" cap="none" noProof="0" dirty="0">
                          <a:latin typeface="Sakkal Majalla"/>
                          <a:cs typeface="Sakkal Majalla"/>
                        </a:rPr>
                        <a:t>القاء </a:t>
                      </a:r>
                      <a:r>
                        <a:rPr lang="ar-AE" sz="1200" b="1" i="0" u="none" strike="noStrike" cap="none" noProof="0" dirty="0" err="1">
                          <a:latin typeface="Sakkal Majalla"/>
                          <a:cs typeface="Sakkal Majalla"/>
                        </a:rPr>
                        <a:t>التحيه</a:t>
                      </a:r>
                      <a:r>
                        <a:rPr lang="ar-AE" sz="1200" b="1" i="0" u="none" strike="noStrike" cap="none" noProof="0" dirty="0">
                          <a:latin typeface="Sakkal Majalla"/>
                          <a:cs typeface="Sakkal Majalla"/>
                        </a:rPr>
                        <a:t> على الاخرين </a:t>
                      </a:r>
                      <a:endParaRPr lang="ar-AE" sz="1200" b="0" i="0" u="none" strike="noStrike" cap="none" noProof="0"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endParaRPr lang="ar-AE"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1" name="Google Shape;281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282" name="Google Shape;282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4"/>
          <p:cNvSpPr/>
          <p:nvPr/>
        </p:nvSpPr>
        <p:spPr>
          <a:xfrm>
            <a:off x="5578069" y="98386"/>
            <a:ext cx="184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16" name="Google Shape;316;p34"/>
          <p:cNvGraphicFramePr/>
          <p:nvPr>
            <p:extLst>
              <p:ext uri="{D42A27DB-BD31-4B8C-83A1-F6EECF244321}">
                <p14:modId xmlns:p14="http://schemas.microsoft.com/office/powerpoint/2010/main" val="2729695305"/>
              </p:ext>
            </p:extLst>
          </p:nvPr>
        </p:nvGraphicFramePr>
        <p:xfrm>
          <a:off x="193963" y="136525"/>
          <a:ext cx="11804074" cy="648055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1080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الحصة الدراسية: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 الهدف الرئيسي :هو ان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يتمكن حمد </a:t>
                      </a:r>
                      <a:r>
                        <a:rPr lang="ar-AE" sz="1200" b="1" i="0" u="none" strike="noStrike" cap="none" noProof="0" dirty="0">
                          <a:latin typeface="Sakkal Majalla"/>
                          <a:cs typeface="Sakkal Majalla"/>
                        </a:rPr>
                        <a:t>من القاء التحيه بمد يديه للسلام .</a:t>
                      </a:r>
                      <a:endParaRPr lang="ar-AE" sz="1200" b="0" i="0" u="none" strike="noStrike" cap="none" noProof="0"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endParaRPr lang="ar-AE" sz="1200" b="1" u="none" strike="noStrike" cap="none" dirty="0">
                        <a:latin typeface="Sakkal Majalla"/>
                        <a:cs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1" u="none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اهداف أخرى:</a:t>
                      </a:r>
                      <a:endParaRPr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ar-AE" sz="1200" b="1" i="0" u="none" strike="noStrike" cap="none" noProof="0" dirty="0">
                          <a:solidFill>
                            <a:schemeClr val="dk1"/>
                          </a:solidFill>
                          <a:latin typeface="Sakkal Majalla"/>
                          <a:cs typeface="Sakkal Majalla"/>
                          <a:sym typeface="Sakkal Majalla"/>
                        </a:rPr>
                        <a:t>ان </a:t>
                      </a:r>
                      <a:r>
                        <a:rPr lang="ar-AE" sz="1200" b="1" i="0" u="none" strike="noStrike" cap="none" noProof="0" dirty="0">
                          <a:solidFill>
                            <a:schemeClr val="dk1"/>
                          </a:solidFill>
                          <a:latin typeface="Sakkal Majalla"/>
                          <a:cs typeface="Sakkal Majalla"/>
                        </a:rPr>
                        <a:t>يميز الطالب طريقة القاء التحية يمد يده اليمنى .</a:t>
                      </a:r>
                      <a:endParaRPr lang="ar-AE" sz="1200" b="0" i="0" u="none" strike="noStrike" cap="none" noProof="0"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ar-AE" sz="1200" b="1" i="0" u="none" strike="noStrike" cap="none" noProof="0" dirty="0">
                          <a:solidFill>
                            <a:schemeClr val="dk1"/>
                          </a:solidFill>
                          <a:latin typeface="Sakkal Majalla"/>
                          <a:cs typeface="Sakkal Majalla"/>
                        </a:rPr>
                        <a:t>ان يستطيع تميز الشخص المعني بالسلام .</a:t>
                      </a:r>
                      <a:endParaRPr lang="ar-AE" sz="1200" b="0" i="0" u="none" strike="noStrike" cap="none" noProof="0"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ar-AE" sz="1200" b="1" i="0" u="none" strike="noStrike" cap="none" noProof="0" dirty="0">
                          <a:solidFill>
                            <a:schemeClr val="dk1"/>
                          </a:solidFill>
                          <a:latin typeface="Sakkal Majalla"/>
                          <a:cs typeface="Sakkal Majalla"/>
                        </a:rPr>
                        <a:t>ان </a:t>
                      </a:r>
                      <a:r>
                        <a:rPr lang="ar-AE" sz="1200" b="1" i="0" u="none" strike="noStrike" cap="none" noProof="0" dirty="0">
                          <a:solidFill>
                            <a:schemeClr val="dk1"/>
                          </a:solidFill>
                          <a:latin typeface="Sakkal Majalla"/>
                          <a:cs typeface="Sakkal Majalla"/>
                          <a:sym typeface="Sakkal Majalla"/>
                        </a:rPr>
                        <a:t>يستطيع الطالب </a:t>
                      </a:r>
                      <a:r>
                        <a:rPr lang="ar-AE" sz="1200" b="1" i="0" u="none" strike="noStrike" cap="none" noProof="0" dirty="0">
                          <a:solidFill>
                            <a:schemeClr val="dk1"/>
                          </a:solidFill>
                          <a:latin typeface="Sakkal Majalla"/>
                          <a:cs typeface="Sakkal Majalla"/>
                        </a:rPr>
                        <a:t>ادراك بشكل بسيط الوقت المناسب للسلام مع الشخص المعني </a:t>
                      </a:r>
                      <a:endParaRPr lang="en-US" sz="1200" b="0" i="0" u="none" strike="noStrike" cap="none" noProof="0"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ar-AE" sz="1200" b="1" i="0" u="none" strike="noStrike" cap="none" noProof="0" dirty="0">
                          <a:solidFill>
                            <a:schemeClr val="dk1"/>
                          </a:solidFill>
                          <a:latin typeface="Sakkal Majalla"/>
                          <a:cs typeface="Sakkal Majalla"/>
                          <a:sym typeface="Sakkal Majalla"/>
                        </a:rPr>
                        <a:t>تشغيل</a:t>
                      </a:r>
                      <a:r>
                        <a:rPr lang="ar-AE" sz="1200" b="1" i="0" u="none" strike="noStrike" cap="none" noProof="0" dirty="0">
                          <a:solidFill>
                            <a:schemeClr val="dk1"/>
                          </a:solidFill>
                          <a:latin typeface="Sakkal Majalla"/>
                          <a:cs typeface="Sakkal Majalla"/>
                        </a:rPr>
                        <a:t> </a:t>
                      </a:r>
                      <a:r>
                        <a:rPr lang="ar-AE" sz="1200" b="1" i="0" u="none" strike="noStrike" cap="none" noProof="0" dirty="0">
                          <a:solidFill>
                            <a:schemeClr val="dk1"/>
                          </a:solidFill>
                          <a:latin typeface="Sakkal Majalla"/>
                          <a:cs typeface="Sakkal Majalla"/>
                          <a:sym typeface="Sakkal Majalla"/>
                        </a:rPr>
                        <a:t>الفيديو الخاص بالدرس </a:t>
                      </a:r>
                      <a:endParaRPr lang="en-US" sz="1200" b="0" i="0" u="none" strike="noStrike" cap="none" noProof="0"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AutoNum type="arabicPeriod"/>
                      </a:pPr>
                      <a:endParaRPr lang="ar-AE" sz="1200" b="1" u="none" strike="noStrike" cap="none" dirty="0">
                        <a:solidFill>
                          <a:schemeClr val="dk1"/>
                        </a:solidFill>
                        <a:latin typeface="Sakkal Majalla"/>
                        <a:cs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النشاط الفني:</a:t>
                      </a: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تلوين أوراق العمل </a:t>
                      </a:r>
                      <a:endParaRPr dirty="0"/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النشاط الموسيقى:</a:t>
                      </a:r>
                      <a:endParaRPr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ان يقوم المعلم 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باللعب مع الطلاب لعبة الضرب على الطاولة حبث يقوم م مع طلابه بالضرب على الطاوله مع ذكر جملة (حمد يسلم على خليفه )و يجب ان يقف الطالبان اللذان ذكرا اسمهما  للسلام .</a:t>
                      </a:r>
                      <a:endParaRPr lang="ar-AE" sz="1200" b="1" u="none" strike="noStrike" cap="none" dirty="0">
                        <a:solidFill>
                          <a:schemeClr val="dk1"/>
                        </a:solidFill>
                        <a:latin typeface="Sakkal Majalla"/>
                        <a:cs typeface="Sakkal Majall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دليل المعلم</a:t>
                      </a:r>
                      <a:endParaRPr sz="1800" u="none" strike="noStrike" cap="none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5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 إعطاء ولي الامر </a:t>
                      </a:r>
                      <a:r>
                        <a:rPr lang="ar-AE" sz="1200" b="1" u="none" strike="noStrike" cap="none" dirty="0" err="1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الطريقه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</a:t>
                      </a:r>
                      <a:r>
                        <a:rPr lang="ar-AE" sz="1200" b="1" u="none" strike="noStrike" cap="none" dirty="0" err="1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الصحيحه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لتدريب الطفل على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مصافحه الايدي و القاء </a:t>
                      </a:r>
                      <a:r>
                        <a:rPr lang="ar-AE" sz="1200" b="1" u="none" strike="noStrike" cap="none" dirty="0" err="1">
                          <a:latin typeface="Sakkal Majalla"/>
                          <a:ea typeface="Sakkal Majalla"/>
                          <a:cs typeface="Sakkal Majalla"/>
                        </a:rPr>
                        <a:t>التحيه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 بشكل ووقت مناسب </a:t>
                      </a:r>
                      <a:endParaRPr lang="ar-AE"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الواجب المنزلي</a:t>
                      </a: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4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5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مجموعة تدريبات متنوعه تتضمن </a:t>
                      </a:r>
                      <a:endParaRPr sz="1800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تطبيقات الكترونيه و العاب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بغرض التواصل و تحسين اللغه مثل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:</a:t>
                      </a:r>
                      <a:endParaRPr lang="ar-AE" sz="1200" b="1" u="none" strike="noStrike" cap="none" dirty="0">
                        <a:solidFill>
                          <a:srgbClr val="00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endParaRPr lang="ar-AE" sz="1200" u="sng" strike="noStrike" cap="none" dirty="0">
                        <a:solidFill>
                          <a:schemeClr val="hlink"/>
                        </a:solidFill>
                      </a:endParaRPr>
                    </a:p>
                    <a:p>
                      <a:pPr marL="228600" marR="0" lvl="0" indent="-22860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AutoNum type="arabicPeriod"/>
                      </a:pPr>
                      <a:r>
                        <a:rPr lang="en-US" sz="1200" dirty="0">
                          <a:hlinkClick r:id="rId3" tooltip="https://play.google.com/store/apps/details?id=com.greysprings.games"/>
                        </a:rPr>
                        <a:t>https://play.google.com/store/apps/details?id=com.greysprings.games</a:t>
                      </a:r>
                      <a:endParaRPr lang="ar-AE" sz="1200" dirty="0"/>
                    </a:p>
                    <a:p>
                      <a:pPr marL="228600" marR="0" lvl="0" indent="-22860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AutoNum type="arabicPeriod"/>
                      </a:pPr>
                      <a:r>
                        <a:rPr lang="en-US" sz="1200" dirty="0">
                          <a:hlinkClick r:id="rId4" tooltip="https://play.google.com/store/apps/details?id=com.imagiration.mita"/>
                        </a:rPr>
                        <a:t>https://play.google.com/store/apps/details?id=com.imagiration.mita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تمارين الكترونية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متوسط : ان يستطيع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الطالب رفع يده بشكل جزئي مع </a:t>
                      </a:r>
                      <a:r>
                        <a:rPr lang="ar-AE" sz="1200" b="1" u="none" strike="noStrike" cap="none" dirty="0" err="1">
                          <a:latin typeface="Sakkal Majalla"/>
                          <a:ea typeface="Sakkal Majalla"/>
                          <a:cs typeface="Sakkal Majalla"/>
                        </a:rPr>
                        <a:t>المساعده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 </a:t>
                      </a:r>
                      <a:r>
                        <a:rPr lang="ar-AE" sz="1200" b="1" u="none" strike="noStrike" cap="none" dirty="0" err="1">
                          <a:latin typeface="Sakkal Majalla"/>
                          <a:ea typeface="Sakkal Majalla"/>
                          <a:cs typeface="Sakkal Majalla"/>
                        </a:rPr>
                        <a:t>البسيطه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 .</a:t>
                      </a:r>
                      <a:endParaRPr lang="ar-AE" sz="1200" b="1" u="none" strike="noStrike" cap="none" dirty="0">
                        <a:latin typeface="Sakkal Majalla"/>
                        <a:cs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جيد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: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ان يستطيع الطالب رفع يده بدون مساعده .</a:t>
                      </a:r>
                      <a:endParaRPr lang="en-US" dirty="0"/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جيد جدا : أن يستطيع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الطالب رفع يديه وأداء تحيه </a:t>
                      </a:r>
                      <a:r>
                        <a:rPr lang="ar-AE" sz="1200" b="1" u="none" strike="noStrike" cap="none" dirty="0" err="1">
                          <a:latin typeface="Sakkal Majalla"/>
                          <a:ea typeface="Sakkal Majalla"/>
                          <a:cs typeface="Sakkal Majalla"/>
                        </a:rPr>
                        <a:t>المصافحه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 .</a:t>
                      </a:r>
                      <a:endParaRPr lang="en-US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التقييم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7" name="Google Shape;317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1" descr="Media placeholder"/>
          <p:cNvSpPr>
            <a:spLocks noGrp="1"/>
          </p:cNvSpPr>
          <p:nvPr>
            <p:ph type="media" idx="2"/>
          </p:nvPr>
        </p:nvSpPr>
        <p:spPr>
          <a:xfrm>
            <a:off x="1743456" y="1113044"/>
            <a:ext cx="8705100" cy="40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31"/>
          <p:cNvSpPr txBox="1">
            <a:spLocks noGrp="1"/>
          </p:cNvSpPr>
          <p:nvPr>
            <p:ph type="title"/>
          </p:nvPr>
        </p:nvSpPr>
        <p:spPr>
          <a:xfrm>
            <a:off x="4076547" y="5400539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/>
          <a:p>
            <a:pPr algn="ctr"/>
            <a:r>
              <a:rPr lang="ar-AE" dirty="0"/>
              <a:t>انشودة مصافحة الايدي </a:t>
            </a:r>
            <a:endParaRPr dirty="0"/>
          </a:p>
        </p:txBody>
      </p:sp>
      <p:sp>
        <p:nvSpPr>
          <p:cNvPr id="289" name="Google Shape;289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5</a:t>
            </a:fld>
            <a:endParaRPr/>
          </a:p>
        </p:txBody>
      </p:sp>
      <p:sp>
        <p:nvSpPr>
          <p:cNvPr id="290" name="Google Shape;290;p31"/>
          <p:cNvSpPr/>
          <p:nvPr/>
        </p:nvSpPr>
        <p:spPr>
          <a:xfrm>
            <a:off x="4010891" y="3372099"/>
            <a:ext cx="4170300" cy="601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4111752" y="3523561"/>
            <a:ext cx="3898200" cy="3078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ar-AE" sz="1400" dirty="0">
                <a:ea typeface="Calibri"/>
                <a:sym typeface="Calibri"/>
              </a:rPr>
              <a:t>https://youtu.be/</a:t>
            </a:r>
            <a:r>
              <a:rPr lang="ar-AE" dirty="0">
                <a:ea typeface="Calibri"/>
                <a:sym typeface="Calibri"/>
              </a:rPr>
              <a:t>pHmsE1mnhgg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2"/>
          <p:cNvSpPr txBox="1">
            <a:spLocks noGrp="1"/>
          </p:cNvSpPr>
          <p:nvPr>
            <p:ph type="title"/>
          </p:nvPr>
        </p:nvSpPr>
        <p:spPr>
          <a:xfrm>
            <a:off x="4048252" y="5420275"/>
            <a:ext cx="426685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/>
          <a:p>
            <a:r>
              <a:rPr lang="ar-AE" dirty="0">
                <a:latin typeface="Sakkal Majalla"/>
                <a:ea typeface="Sakkal Majalla"/>
                <a:cs typeface="Sakkal Majalla"/>
                <a:sym typeface="Sakkal Majalla"/>
              </a:rPr>
              <a:t>ورقة عمل صفية 1                                                   </a:t>
            </a:r>
            <a:endParaRPr lang="en-US" dirty="0">
              <a:latin typeface="Sakkal Majalla"/>
              <a:ea typeface="Sakkal Majalla"/>
              <a:cs typeface="Sakkal Majalla"/>
            </a:endParaRPr>
          </a:p>
        </p:txBody>
      </p:sp>
      <p:sp>
        <p:nvSpPr>
          <p:cNvPr id="297" name="Google Shape;297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6</a:t>
            </a:fld>
            <a:endParaRPr/>
          </a:p>
        </p:txBody>
      </p:sp>
      <p:sp>
        <p:nvSpPr>
          <p:cNvPr id="298" name="Google Shape;298;p32"/>
          <p:cNvSpPr>
            <a:spLocks noGrp="1"/>
          </p:cNvSpPr>
          <p:nvPr>
            <p:ph type="media" idx="2"/>
          </p:nvPr>
        </p:nvSpPr>
        <p:spPr>
          <a:xfrm>
            <a:off x="1743456" y="643721"/>
            <a:ext cx="8705100" cy="452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32"/>
          <p:cNvSpPr/>
          <p:nvPr/>
        </p:nvSpPr>
        <p:spPr>
          <a:xfrm>
            <a:off x="1747034" y="643721"/>
            <a:ext cx="2547900" cy="8613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ar-AE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يقوم الطالب بتلوين الصورة </a:t>
            </a:r>
            <a:r>
              <a:rPr lang="ar-AE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باشراف</a:t>
            </a:r>
            <a:r>
              <a:rPr lang="ar-AE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المعلمة  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2" descr="A picture containing text, drawing&#10;&#10;Description automatically generated">
            <a:extLst>
              <a:ext uri="{FF2B5EF4-FFF2-40B4-BE49-F238E27FC236}">
                <a16:creationId xmlns:a16="http://schemas.microsoft.com/office/drawing/2014/main" id="{F92D8D79-C874-4DDE-B78C-C04C4C4EA9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7794" y="641584"/>
            <a:ext cx="4937125" cy="42005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3"/>
          <p:cNvSpPr txBox="1">
            <a:spLocks noGrp="1"/>
          </p:cNvSpPr>
          <p:nvPr>
            <p:ph type="title"/>
          </p:nvPr>
        </p:nvSpPr>
        <p:spPr>
          <a:xfrm>
            <a:off x="4111752" y="5382175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akkal Majalla"/>
              <a:buNone/>
            </a:pPr>
            <a:r>
              <a:rPr lang="ar-AE">
                <a:latin typeface="Sakkal Majalla"/>
                <a:ea typeface="Sakkal Majalla"/>
                <a:cs typeface="Sakkal Majalla"/>
                <a:sym typeface="Sakkal Majalla"/>
              </a:rPr>
              <a:t>ورقة عمل صفية 2                             </a:t>
            </a:r>
            <a:endParaRPr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sp>
        <p:nvSpPr>
          <p:cNvPr id="306" name="Google Shape;306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7</a:t>
            </a:fld>
            <a:endParaRPr/>
          </a:p>
        </p:txBody>
      </p:sp>
      <p:sp>
        <p:nvSpPr>
          <p:cNvPr id="307" name="Google Shape;307;p33"/>
          <p:cNvSpPr>
            <a:spLocks noGrp="1"/>
          </p:cNvSpPr>
          <p:nvPr>
            <p:ph type="media" idx="2"/>
          </p:nvPr>
        </p:nvSpPr>
        <p:spPr>
          <a:xfrm>
            <a:off x="1743456" y="1113044"/>
            <a:ext cx="8705100" cy="40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33"/>
          <p:cNvSpPr/>
          <p:nvPr/>
        </p:nvSpPr>
        <p:spPr>
          <a:xfrm>
            <a:off x="1934817" y="1219200"/>
            <a:ext cx="1802400" cy="7818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ar-AE" sz="1200" dirty="0">
                <a:solidFill>
                  <a:schemeClr val="dk1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ان يضع الطالب دائرة على رد السلام بالأيدي </a:t>
            </a:r>
            <a:endParaRPr lang="ar-AE" sz="1200" dirty="0">
              <a:solidFill>
                <a:schemeClr val="dk1"/>
              </a:solidFill>
              <a:latin typeface="Sakkal Majalla"/>
              <a:ea typeface="Sakkal Majalla"/>
              <a:cs typeface="Sakkal Majalla"/>
            </a:endParaRPr>
          </a:p>
        </p:txBody>
      </p:sp>
      <p:pic>
        <p:nvPicPr>
          <p:cNvPr id="2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46DF2EF3-54A4-408B-959E-549FBE8D9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4681" y="1217619"/>
            <a:ext cx="4959350" cy="3543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509</Words>
  <Application>Microsoft Office PowerPoint</Application>
  <PresentationFormat>Widescreen</PresentationFormat>
  <Paragraphs>99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Libre Franklin</vt:lpstr>
      <vt:lpstr>Sakkal Majalla</vt:lpstr>
      <vt:lpstr>Office Theme</vt:lpstr>
      <vt:lpstr>1_Office Theme</vt:lpstr>
      <vt:lpstr>يلقي التحية على الاخرين بمد يده  </vt:lpstr>
      <vt:lpstr>PowerPoint Presentation</vt:lpstr>
      <vt:lpstr>PowerPoint Presentation</vt:lpstr>
      <vt:lpstr>PowerPoint Presentation</vt:lpstr>
      <vt:lpstr>انشودة مصافحة الايدي </vt:lpstr>
      <vt:lpstr>ورقة عمل صفية 1                                                   </vt:lpstr>
      <vt:lpstr>ورقة عمل صفية 2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يشير الى ما يريد</dc:title>
  <dc:creator>JUMAH SHUAIB MUSTAFA</dc:creator>
  <cp:lastModifiedBy>JUMAH SHUAIB MUSTAFA</cp:lastModifiedBy>
  <cp:revision>321</cp:revision>
  <dcterms:modified xsi:type="dcterms:W3CDTF">2020-08-22T20:04:33Z</dcterms:modified>
</cp:coreProperties>
</file>