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0"/>
  </p:notes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A1BF7E-BA5F-4F25-9540-639BE3D2165B}" v="2073" dt="2020-08-02T21:36:52.403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reen ahmed" userId="c149698137be368b" providerId="Windows Live" clId="Web-{7BA1BF7E-BA5F-4F25-9540-639BE3D2165B}"/>
    <pc:docChg chg="modSld">
      <pc:chgData name="nisreen ahmed" userId="c149698137be368b" providerId="Windows Live" clId="Web-{7BA1BF7E-BA5F-4F25-9540-639BE3D2165B}" dt="2020-08-02T21:36:52.403" v="2023"/>
      <pc:docMkLst>
        <pc:docMk/>
      </pc:docMkLst>
      <pc:sldChg chg="modSp">
        <pc:chgData name="nisreen ahmed" userId="c149698137be368b" providerId="Windows Live" clId="Web-{7BA1BF7E-BA5F-4F25-9540-639BE3D2165B}" dt="2020-08-02T20:11:04.658" v="656" actId="20577"/>
        <pc:sldMkLst>
          <pc:docMk/>
          <pc:sldMk cId="0" sldId="256"/>
        </pc:sldMkLst>
        <pc:spChg chg="mod">
          <ac:chgData name="nisreen ahmed" userId="c149698137be368b" providerId="Windows Live" clId="Web-{7BA1BF7E-BA5F-4F25-9540-639BE3D2165B}" dt="2020-08-02T20:11:04.658" v="656" actId="20577"/>
          <ac:spMkLst>
            <pc:docMk/>
            <pc:sldMk cId="0" sldId="256"/>
            <ac:spMk id="259" creationId="{00000000-0000-0000-0000-000000000000}"/>
          </ac:spMkLst>
        </pc:spChg>
      </pc:sldChg>
      <pc:sldChg chg="addSp delSp modSp">
        <pc:chgData name="nisreen ahmed" userId="c149698137be368b" providerId="Windows Live" clId="Web-{7BA1BF7E-BA5F-4F25-9540-639BE3D2165B}" dt="2020-08-02T21:36:52.403" v="2023"/>
        <pc:sldMkLst>
          <pc:docMk/>
          <pc:sldMk cId="0" sldId="257"/>
        </pc:sldMkLst>
        <pc:spChg chg="mod">
          <ac:chgData name="nisreen ahmed" userId="c149698137be368b" providerId="Windows Live" clId="Web-{7BA1BF7E-BA5F-4F25-9540-639BE3D2165B}" dt="2020-08-02T21:29:02.730" v="1693" actId="20577"/>
          <ac:spMkLst>
            <pc:docMk/>
            <pc:sldMk cId="0" sldId="257"/>
            <ac:spMk id="267" creationId="{00000000-0000-0000-0000-000000000000}"/>
          </ac:spMkLst>
        </pc:spChg>
        <pc:graphicFrameChg chg="mod modGraphic">
          <ac:chgData name="nisreen ahmed" userId="c149698137be368b" providerId="Windows Live" clId="Web-{7BA1BF7E-BA5F-4F25-9540-639BE3D2165B}" dt="2020-08-02T21:36:52.403" v="2023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add mod">
          <ac:chgData name="nisreen ahmed" userId="c149698137be368b" providerId="Windows Live" clId="Web-{7BA1BF7E-BA5F-4F25-9540-639BE3D2165B}" dt="2020-08-02T21:25:12.119" v="1612" actId="14100"/>
          <ac:picMkLst>
            <pc:docMk/>
            <pc:sldMk cId="0" sldId="257"/>
            <ac:picMk id="2" creationId="{2F8A6524-3697-49B7-B4BF-99B99B9930A8}"/>
          </ac:picMkLst>
        </pc:picChg>
        <pc:picChg chg="add mod modCrop">
          <ac:chgData name="nisreen ahmed" userId="c149698137be368b" providerId="Windows Live" clId="Web-{7BA1BF7E-BA5F-4F25-9540-639BE3D2165B}" dt="2020-08-02T21:26:40.745" v="1626" actId="1076"/>
          <ac:picMkLst>
            <pc:docMk/>
            <pc:sldMk cId="0" sldId="257"/>
            <ac:picMk id="3" creationId="{4FDF6A2D-3ED4-4FDC-8A6B-182092D05E3A}"/>
          </ac:picMkLst>
        </pc:picChg>
        <pc:picChg chg="add mod">
          <ac:chgData name="nisreen ahmed" userId="c149698137be368b" providerId="Windows Live" clId="Web-{7BA1BF7E-BA5F-4F25-9540-639BE3D2165B}" dt="2020-08-02T21:28:27.979" v="1639" actId="14100"/>
          <ac:picMkLst>
            <pc:docMk/>
            <pc:sldMk cId="0" sldId="257"/>
            <ac:picMk id="4" creationId="{52E61782-D8EC-41F7-8373-A2458CAF5F62}"/>
          </ac:picMkLst>
        </pc:picChg>
        <pc:picChg chg="add mod modCrop">
          <ac:chgData name="nisreen ahmed" userId="c149698137be368b" providerId="Windows Live" clId="Web-{7BA1BF7E-BA5F-4F25-9540-639BE3D2165B}" dt="2020-08-02T21:30:15.714" v="1703" actId="1076"/>
          <ac:picMkLst>
            <pc:docMk/>
            <pc:sldMk cId="0" sldId="257"/>
            <ac:picMk id="5" creationId="{DC69E99D-148A-4C99-8B51-8507C8808F04}"/>
          </ac:picMkLst>
        </pc:picChg>
        <pc:picChg chg="del">
          <ac:chgData name="nisreen ahmed" userId="c149698137be368b" providerId="Windows Live" clId="Web-{7BA1BF7E-BA5F-4F25-9540-639BE3D2165B}" dt="2020-08-02T21:28:34.433" v="1641"/>
          <ac:picMkLst>
            <pc:docMk/>
            <pc:sldMk cId="0" sldId="257"/>
            <ac:picMk id="270" creationId="{00000000-0000-0000-0000-000000000000}"/>
          </ac:picMkLst>
        </pc:picChg>
        <pc:picChg chg="del">
          <ac:chgData name="nisreen ahmed" userId="c149698137be368b" providerId="Windows Live" clId="Web-{7BA1BF7E-BA5F-4F25-9540-639BE3D2165B}" dt="2020-08-02T21:28:36.854" v="1642"/>
          <ac:picMkLst>
            <pc:docMk/>
            <pc:sldMk cId="0" sldId="257"/>
            <ac:picMk id="271" creationId="{00000000-0000-0000-0000-000000000000}"/>
          </ac:picMkLst>
        </pc:picChg>
        <pc:picChg chg="del mod">
          <ac:chgData name="nisreen ahmed" userId="c149698137be368b" providerId="Windows Live" clId="Web-{7BA1BF7E-BA5F-4F25-9540-639BE3D2165B}" dt="2020-08-02T21:25:13.776" v="1613"/>
          <ac:picMkLst>
            <pc:docMk/>
            <pc:sldMk cId="0" sldId="257"/>
            <ac:picMk id="272" creationId="{00000000-0000-0000-0000-000000000000}"/>
          </ac:picMkLst>
        </pc:picChg>
        <pc:picChg chg="del mod">
          <ac:chgData name="nisreen ahmed" userId="c149698137be368b" providerId="Windows Live" clId="Web-{7BA1BF7E-BA5F-4F25-9540-639BE3D2165B}" dt="2020-08-02T21:28:32.292" v="1640"/>
          <ac:picMkLst>
            <pc:docMk/>
            <pc:sldMk cId="0" sldId="257"/>
            <ac:picMk id="273" creationId="{00000000-0000-0000-0000-000000000000}"/>
          </ac:picMkLst>
        </pc:picChg>
        <pc:picChg chg="del mod">
          <ac:chgData name="nisreen ahmed" userId="c149698137be368b" providerId="Windows Live" clId="Web-{7BA1BF7E-BA5F-4F25-9540-639BE3D2165B}" dt="2020-08-02T21:28:13.448" v="1635"/>
          <ac:picMkLst>
            <pc:docMk/>
            <pc:sldMk cId="0" sldId="257"/>
            <ac:picMk id="274" creationId="{00000000-0000-0000-0000-000000000000}"/>
          </ac:picMkLst>
        </pc:picChg>
      </pc:sldChg>
      <pc:sldChg chg="modSp">
        <pc:chgData name="nisreen ahmed" userId="c149698137be368b" providerId="Windows Live" clId="Web-{7BA1BF7E-BA5F-4F25-9540-639BE3D2165B}" dt="2020-08-02T20:59:24.358" v="1158"/>
        <pc:sldMkLst>
          <pc:docMk/>
          <pc:sldMk cId="0" sldId="258"/>
        </pc:sldMkLst>
        <pc:graphicFrameChg chg="mod modGraphic">
          <ac:chgData name="nisreen ahmed" userId="c149698137be368b" providerId="Windows Live" clId="Web-{7BA1BF7E-BA5F-4F25-9540-639BE3D2165B}" dt="2020-08-02T20:59:24.358" v="1158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7BA1BF7E-BA5F-4F25-9540-639BE3D2165B}" dt="2020-08-02T20:50:20.164" v="1027" actId="20577"/>
        <pc:sldMkLst>
          <pc:docMk/>
          <pc:sldMk cId="0" sldId="259"/>
        </pc:sldMkLst>
        <pc:spChg chg="mod">
          <ac:chgData name="nisreen ahmed" userId="c149698137be368b" providerId="Windows Live" clId="Web-{7BA1BF7E-BA5F-4F25-9540-639BE3D2165B}" dt="2020-08-02T20:50:20.164" v="1027" actId="20577"/>
          <ac:spMkLst>
            <pc:docMk/>
            <pc:sldMk cId="0" sldId="259"/>
            <ac:spMk id="288" creationId="{00000000-0000-0000-0000-000000000000}"/>
          </ac:spMkLst>
        </pc:spChg>
        <pc:spChg chg="mod">
          <ac:chgData name="nisreen ahmed" userId="c149698137be368b" providerId="Windows Live" clId="Web-{7BA1BF7E-BA5F-4F25-9540-639BE3D2165B}" dt="2020-08-02T20:49:59.164" v="1001" actId="20577"/>
          <ac:spMkLst>
            <pc:docMk/>
            <pc:sldMk cId="0" sldId="259"/>
            <ac:spMk id="291" creationId="{00000000-0000-0000-0000-000000000000}"/>
          </ac:spMkLst>
        </pc:spChg>
      </pc:sldChg>
      <pc:sldChg chg="addSp delSp modSp">
        <pc:chgData name="nisreen ahmed" userId="c149698137be368b" providerId="Windows Live" clId="Web-{7BA1BF7E-BA5F-4F25-9540-639BE3D2165B}" dt="2020-08-02T20:55:00.636" v="1055" actId="20577"/>
        <pc:sldMkLst>
          <pc:docMk/>
          <pc:sldMk cId="0" sldId="260"/>
        </pc:sldMkLst>
        <pc:spChg chg="mod">
          <ac:chgData name="nisreen ahmed" userId="c149698137be368b" providerId="Windows Live" clId="Web-{7BA1BF7E-BA5F-4F25-9540-639BE3D2165B}" dt="2020-08-02T20:48:13.382" v="996" actId="20577"/>
          <ac:spMkLst>
            <pc:docMk/>
            <pc:sldMk cId="0" sldId="260"/>
            <ac:spMk id="296" creationId="{00000000-0000-0000-0000-000000000000}"/>
          </ac:spMkLst>
        </pc:spChg>
        <pc:spChg chg="mod">
          <ac:chgData name="nisreen ahmed" userId="c149698137be368b" providerId="Windows Live" clId="Web-{7BA1BF7E-BA5F-4F25-9540-639BE3D2165B}" dt="2020-08-02T20:55:00.636" v="1055" actId="20577"/>
          <ac:spMkLst>
            <pc:docMk/>
            <pc:sldMk cId="0" sldId="260"/>
            <ac:spMk id="300" creationId="{00000000-0000-0000-0000-000000000000}"/>
          </ac:spMkLst>
        </pc:spChg>
        <pc:picChg chg="add mod">
          <ac:chgData name="nisreen ahmed" userId="c149698137be368b" providerId="Windows Live" clId="Web-{7BA1BF7E-BA5F-4F25-9540-639BE3D2165B}" dt="2020-08-02T20:54:30.511" v="1035" actId="14100"/>
          <ac:picMkLst>
            <pc:docMk/>
            <pc:sldMk cId="0" sldId="260"/>
            <ac:picMk id="2" creationId="{F92D8D79-C874-4DDE-B78C-C04C4C4EA9A9}"/>
          </ac:picMkLst>
        </pc:picChg>
        <pc:picChg chg="del">
          <ac:chgData name="nisreen ahmed" userId="c149698137be368b" providerId="Windows Live" clId="Web-{7BA1BF7E-BA5F-4F25-9540-639BE3D2165B}" dt="2020-08-02T20:53:49.588" v="1030"/>
          <ac:picMkLst>
            <pc:docMk/>
            <pc:sldMk cId="0" sldId="260"/>
            <ac:picMk id="299" creationId="{00000000-0000-0000-0000-000000000000}"/>
          </ac:picMkLst>
        </pc:picChg>
      </pc:sldChg>
      <pc:sldChg chg="addSp delSp modSp">
        <pc:chgData name="nisreen ahmed" userId="c149698137be368b" providerId="Windows Live" clId="Web-{7BA1BF7E-BA5F-4F25-9540-639BE3D2165B}" dt="2020-08-02T20:56:27.714" v="1096" actId="14100"/>
        <pc:sldMkLst>
          <pc:docMk/>
          <pc:sldMk cId="0" sldId="261"/>
        </pc:sldMkLst>
        <pc:spChg chg="mod">
          <ac:chgData name="nisreen ahmed" userId="c149698137be368b" providerId="Windows Live" clId="Web-{7BA1BF7E-BA5F-4F25-9540-639BE3D2165B}" dt="2020-08-02T20:55:29.901" v="1088" actId="20577"/>
          <ac:spMkLst>
            <pc:docMk/>
            <pc:sldMk cId="0" sldId="261"/>
            <ac:spMk id="309" creationId="{00000000-0000-0000-0000-000000000000}"/>
          </ac:spMkLst>
        </pc:spChg>
        <pc:picChg chg="add mod">
          <ac:chgData name="nisreen ahmed" userId="c149698137be368b" providerId="Windows Live" clId="Web-{7BA1BF7E-BA5F-4F25-9540-639BE3D2165B}" dt="2020-08-02T20:56:27.714" v="1096" actId="14100"/>
          <ac:picMkLst>
            <pc:docMk/>
            <pc:sldMk cId="0" sldId="261"/>
            <ac:picMk id="2" creationId="{46DF2EF3-54A4-408B-959E-549FBE8D98BB}"/>
          </ac:picMkLst>
        </pc:picChg>
        <pc:picChg chg="del">
          <ac:chgData name="nisreen ahmed" userId="c149698137be368b" providerId="Windows Live" clId="Web-{7BA1BF7E-BA5F-4F25-9540-639BE3D2165B}" dt="2020-08-02T20:55:30.995" v="1089"/>
          <ac:picMkLst>
            <pc:docMk/>
            <pc:sldMk cId="0" sldId="261"/>
            <ac:picMk id="308" creationId="{00000000-0000-0000-0000-000000000000}"/>
          </ac:picMkLst>
        </pc:picChg>
      </pc:sldChg>
      <pc:sldChg chg="delSp modSp">
        <pc:chgData name="nisreen ahmed" userId="c149698137be368b" providerId="Windows Live" clId="Web-{7BA1BF7E-BA5F-4F25-9540-639BE3D2165B}" dt="2020-08-02T21:10:08.534" v="1599"/>
        <pc:sldMkLst>
          <pc:docMk/>
          <pc:sldMk cId="0" sldId="262"/>
        </pc:sldMkLst>
        <pc:spChg chg="del">
          <ac:chgData name="nisreen ahmed" userId="c149698137be368b" providerId="Windows Live" clId="Web-{7BA1BF7E-BA5F-4F25-9540-639BE3D2165B}" dt="2020-08-02T21:02:57.343" v="1349"/>
          <ac:spMkLst>
            <pc:docMk/>
            <pc:sldMk cId="0" sldId="262"/>
            <ac:spMk id="318" creationId="{00000000-0000-0000-0000-000000000000}"/>
          </ac:spMkLst>
        </pc:spChg>
        <pc:graphicFrameChg chg="mod modGraphic">
          <ac:chgData name="nisreen ahmed" userId="c149698137be368b" providerId="Windows Live" clId="Web-{7BA1BF7E-BA5F-4F25-9540-639BE3D2165B}" dt="2020-08-02T21:10:08.534" v="1599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greysprings.gam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com.imagiration.mit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يلقي التحية على الاخرين بمد يده </a:t>
            </a:r>
            <a:endParaRPr lang="ar-AE" sz="2800" dirty="0">
              <a:ea typeface="Arial"/>
              <a:sym typeface="Arial"/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602177528"/>
              </p:ext>
            </p:extLst>
          </p:nvPr>
        </p:nvGraphicFramePr>
        <p:xfrm>
          <a:off x="154004" y="224444"/>
          <a:ext cx="11906450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29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dirty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يلقي التحية على الاخرين بمد يده </a:t>
                      </a:r>
                      <a:endParaRPr lang="en-US" sz="1200" b="1" i="0" u="none" strike="noStrike" cap="none" dirty="0" smtClean="0">
                        <a:solidFill>
                          <a:srgbClr val="000000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384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</a:t>
                      </a: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رد التحية و السلام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يذهب خليفه للصلاة في المسجد مع والده , يرى خليفه والده يمد يديه للسلام على جاره وخاله , يرجع خليفه للبيت مع والده بعد الصلاة ويقوم بالقاء التحية و يمد يديه للسلام على جده و جدته ووالدته و عمته , فرحت العائله بذالك و قال الوالد : تعلم خليفه اليوم شيئا جديدا ثم ضحك الجميع .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تدخل المعلمه الفصل و تقوم بالقاء التحية على الطلاب تمد يدها اليمنى للسلام 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تطلب المعلمه من الطلاب رد التحيه على زائري الفصل 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يقف الطلاب و تطلب المعلمه من الطلاب القاء التحيه على بعضهم البعض عند الحضور و عند المغادره 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477097" y="253604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ar-AE" sz="1800" dirty="0" err="1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المصافحه</a:t>
            </a:r>
            <a:r>
              <a:rPr lang="ar-AE" sz="18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   </a:t>
            </a:r>
            <a:endParaRPr lang="ar-AE" sz="1800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2" name="Picture 2" descr="A picture containing child, person, playing, boy&#10;&#10;Description automatically generated">
            <a:extLst>
              <a:ext uri="{FF2B5EF4-FFF2-40B4-BE49-F238E27FC236}">
                <a16:creationId xmlns:a16="http://schemas.microsoft.com/office/drawing/2014/main" id="{2F8A6524-3697-49B7-B4BF-99B99B993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29" y="5398746"/>
            <a:ext cx="1897886" cy="1211243"/>
          </a:xfrm>
          <a:prstGeom prst="rect">
            <a:avLst/>
          </a:prstGeom>
        </p:spPr>
      </p:pic>
      <p:pic>
        <p:nvPicPr>
          <p:cNvPr id="3" name="Picture 3" descr="A close up of a toy&#10;&#10;Description automatically generated">
            <a:extLst>
              <a:ext uri="{FF2B5EF4-FFF2-40B4-BE49-F238E27FC236}">
                <a16:creationId xmlns:a16="http://schemas.microsoft.com/office/drawing/2014/main" id="{4FDF6A2D-3ED4-4FDC-8A6B-182092D05E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634" t="11864" r="26549" b="8474"/>
          <a:stretch/>
        </p:blipFill>
        <p:spPr>
          <a:xfrm>
            <a:off x="2113666" y="5346538"/>
            <a:ext cx="1257011" cy="1199127"/>
          </a:xfrm>
          <a:prstGeom prst="rect">
            <a:avLst/>
          </a:prstGeom>
        </p:spPr>
      </p:pic>
      <p:pic>
        <p:nvPicPr>
          <p:cNvPr id="4" name="Picture 4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52E61782-D8EC-41F7-8373-A2458CAF5F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2054" y="5347443"/>
            <a:ext cx="1332778" cy="1140228"/>
          </a:xfrm>
          <a:prstGeom prst="rect">
            <a:avLst/>
          </a:prstGeom>
        </p:spPr>
      </p:pic>
      <p:pic>
        <p:nvPicPr>
          <p:cNvPr id="5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C69E99D-148A-4C99-8B51-8507C8808F0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561" t="27034" r="27368" b="29930"/>
          <a:stretch/>
        </p:blipFill>
        <p:spPr>
          <a:xfrm>
            <a:off x="4058855" y="2942632"/>
            <a:ext cx="3054864" cy="13927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2495269950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noProof="0" dirty="0">
                          <a:solidFill>
                            <a:srgbClr val="000000"/>
                          </a:solidFill>
                          <a:latin typeface="Sakkal Majalla"/>
                          <a:cs typeface="Sakkal Majalla"/>
                        </a:rPr>
                        <a:t>يلقي التحية على الاخرين بمد يده</a:t>
                      </a:r>
                      <a:endParaRPr lang="en-US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ar-AE" sz="1200" b="1" u="sng" strike="noStrike" cap="none" dirty="0" err="1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</a:t>
                      </a: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الصفية</a:t>
                      </a: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sng" strike="noStrike" cap="none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في تطبيق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القاء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التحيه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على الاخرين 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 استخدام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i="0" u="none" strike="noStrike" cap="none" noProof="0" dirty="0">
                          <a:latin typeface="Sakkal Majalla"/>
                          <a:cs typeface="Sakkal Majalla"/>
                        </a:rPr>
                        <a:t>القاء </a:t>
                      </a:r>
                      <a:r>
                        <a:rPr lang="ar-AE" sz="1200" b="1" i="0" u="none" strike="noStrike" cap="none" noProof="0" dirty="0" err="1">
                          <a:latin typeface="Sakkal Majalla"/>
                          <a:cs typeface="Sakkal Majalla"/>
                        </a:rPr>
                        <a:t>التحيه</a:t>
                      </a:r>
                      <a:r>
                        <a:rPr lang="ar-AE" sz="1200" b="1" i="0" u="none" strike="noStrike" cap="none" noProof="0" dirty="0">
                          <a:latin typeface="Sakkal Majalla"/>
                          <a:cs typeface="Sakkal Majalla"/>
                        </a:rPr>
                        <a:t> على الاخرين </a:t>
                      </a:r>
                      <a:endParaRPr lang="ar-AE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2729695305"/>
              </p:ext>
            </p:extLst>
          </p:nvPr>
        </p:nvGraphicFramePr>
        <p:xfrm>
          <a:off x="193963" y="136525"/>
          <a:ext cx="11804074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80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:هو ان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يتمكن حمد </a:t>
                      </a:r>
                      <a:r>
                        <a:rPr lang="ar-AE" sz="1200" b="1" i="0" u="none" strike="noStrike" cap="none" noProof="0" dirty="0">
                          <a:latin typeface="Sakkal Majalla"/>
                          <a:cs typeface="Sakkal Majalla"/>
                        </a:rPr>
                        <a:t>من القاء التحيه بمد يديه للسلام .</a:t>
                      </a:r>
                      <a:endParaRPr lang="ar-AE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ar-AE" sz="1200" b="1" u="none" strike="noStrike" cap="none" dirty="0"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ان </a:t>
                      </a: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يميز الطالب طريقة القاء التحية يمد يده اليمنى .</a:t>
                      </a:r>
                      <a:endParaRPr lang="ar-AE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ان يستطيع تميز الشخص المعني بالسلام .</a:t>
                      </a:r>
                      <a:endParaRPr lang="ar-AE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ان </a:t>
                      </a: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يستطيع الطالب </a:t>
                      </a: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ادراك بشكل بسيط الوقت المناسب للسلام مع الشخص المعني </a:t>
                      </a:r>
                      <a:endParaRPr lang="en-US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تشغيل</a:t>
                      </a: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 </a:t>
                      </a:r>
                      <a:r>
                        <a:rPr lang="ar-AE" sz="1200" b="1" i="0" u="none" strike="noStrike" cap="none" noProof="0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الفيديو الخاص بالدرس </a:t>
                      </a:r>
                      <a:endParaRPr lang="en-US" sz="1200" b="0" i="0" u="none" strike="noStrike" cap="non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تلوين أوراق العمل 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 يقوم المعلم 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باللعب مع الطلاب لعبة الضرب على الطاولة حبث يقوم م مع طلابه بالضرب على الطاوله مع ذكر جملة (حمد يسلم على خليفه )و يجب ان يقف الطالبان اللذان ذكرا اسمهما  للسلام .</a:t>
                      </a: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cs typeface="Sakkal Majall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إعطاء ولي الامر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الطريقه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الصحيحه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لتدريب الطفل على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مصافحه الايدي و القاء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التحيه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بشكل ووقت مناسب </a:t>
                      </a: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بغرض التواصل و تحسين اللغه مثل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:</a:t>
                      </a:r>
                      <a:endParaRPr lang="ar-AE" sz="1200" b="1" u="none" strike="noStrike" cap="none" dirty="0">
                        <a:solidFill>
                          <a:srgbClr val="00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ar-AE" sz="1200" u="sng" strike="noStrike" cap="none" dirty="0">
                        <a:solidFill>
                          <a:schemeClr val="hlink"/>
                        </a:solidFill>
                      </a:endParaRPr>
                    </a:p>
                    <a:p>
                      <a:pPr marL="228600" marR="0" lvl="0" indent="-2286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greysprings.games"/>
                        </a:rPr>
                        <a:t>https://play.google.com/store/apps/details?id=com.greysprings.games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en-US" sz="1200" dirty="0">
                          <a:hlinkClick r:id="rId4" tooltip="https://play.google.com/store/apps/details?id=com.imagiration.mita"/>
                        </a:rPr>
                        <a:t>https://play.google.com/store/apps/details?id=com.imagiration.mita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ان يستطيع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الطالب رفع يده بشكل جزئي مع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المساعده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البسيطه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.</a:t>
                      </a:r>
                      <a:endParaRPr lang="ar-AE" sz="1200" b="1" u="none" strike="noStrike" cap="none" dirty="0"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جيد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: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ان يستطيع الطالب رفع يده بدون مساعده .</a:t>
                      </a:r>
                      <a:endParaRPr lang="en-US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جيد جدا : أن يستطيع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الطالب رفع يديه وأداء تحيه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المصافحه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.</a:t>
                      </a:r>
                      <a:endParaRPr lang="en-US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ctr"/>
            <a:r>
              <a:rPr lang="ar-AE" dirty="0"/>
              <a:t>انشودة مصافحة الايدي 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4010891" y="3372099"/>
            <a:ext cx="4170300" cy="6015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4111752" y="3523561"/>
            <a:ext cx="3898200" cy="307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ar-AE" sz="1400" dirty="0">
                <a:ea typeface="Calibri"/>
                <a:sym typeface="Calibri"/>
              </a:rPr>
              <a:t>https://youtu.be/</a:t>
            </a:r>
            <a:r>
              <a:rPr lang="ar-AE" dirty="0">
                <a:ea typeface="Calibri"/>
                <a:sym typeface="Calibri"/>
              </a:rPr>
              <a:t>pHmsE1mnhgg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048252" y="5420275"/>
            <a:ext cx="426685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1                                                   </a:t>
            </a:r>
            <a:endParaRPr lang="en-US" dirty="0"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298" name="Google Shape;298;p32"/>
          <p:cNvSpPr>
            <a:spLocks noGrp="1"/>
          </p:cNvSpPr>
          <p:nvPr>
            <p:ph type="media" idx="2"/>
          </p:nvPr>
        </p:nvSpPr>
        <p:spPr>
          <a:xfrm>
            <a:off x="1743456" y="643721"/>
            <a:ext cx="8705100" cy="45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747034" y="643721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يقوم الطالب بتلوين الصورة </a:t>
            </a:r>
            <a:r>
              <a:rPr lang="ar-AE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باشراف</a:t>
            </a:r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المعلمة  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2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F92D8D79-C874-4DDE-B78C-C04C4C4EA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794" y="641584"/>
            <a:ext cx="4937125" cy="42005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7" name="Google Shape;307;p33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934817" y="12192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ان يضع الطالب دائرة على رد السلام بالأيدي </a:t>
            </a:r>
            <a:endParaRPr lang="ar-AE" sz="1200" dirty="0">
              <a:solidFill>
                <a:schemeClr val="dk1"/>
              </a:solidFill>
              <a:latin typeface="Sakkal Majalla"/>
              <a:ea typeface="Sakkal Majalla"/>
              <a:cs typeface="Sakkal Majalla"/>
            </a:endParaRPr>
          </a:p>
        </p:txBody>
      </p:sp>
      <p:pic>
        <p:nvPicPr>
          <p:cNvPr id="2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46DF2EF3-54A4-408B-959E-549FBE8D9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681" y="1217619"/>
            <a:ext cx="4959350" cy="3543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509</Words>
  <Application>Microsoft Office PowerPoint</Application>
  <PresentationFormat>Widescreen</PresentationFormat>
  <Paragraphs>99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Libre Franklin</vt:lpstr>
      <vt:lpstr>Sakkal Majalla</vt:lpstr>
      <vt:lpstr>Office Theme</vt:lpstr>
      <vt:lpstr>1_Office Theme</vt:lpstr>
      <vt:lpstr>يلقي التحية على الاخرين بمد يده  </vt:lpstr>
      <vt:lpstr>PowerPoint Presentation</vt:lpstr>
      <vt:lpstr>PowerPoint Presentation</vt:lpstr>
      <vt:lpstr>PowerPoint Presentation</vt:lpstr>
      <vt:lpstr>انشودة مصافحة الايدي </vt:lpstr>
      <vt:lpstr>ورقة عمل صفية 1                                                   </vt:lpstr>
      <vt:lpstr>ورقة عمل صفية 2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321</cp:revision>
  <dcterms:modified xsi:type="dcterms:W3CDTF">2020-08-22T20:04:33Z</dcterms:modified>
</cp:coreProperties>
</file>