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83" r:id="rId8"/>
    <p:sldId id="259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7DD44-B744-42AC-B498-54EF3C6033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9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25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25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25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25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25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25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25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4259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25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25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25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25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25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25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25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25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kCRm6mIdx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sKrR1TB4DM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71450" indent="-171450" algn="ctr" rtl="1"/>
            <a:r>
              <a:rPr lang="ar-AE" sz="2800" dirty="0">
                <a:latin typeface="Sakkal Majalla" pitchFamily="2" charset="-78"/>
                <a:cs typeface="Sakkal Majalla" pitchFamily="2" charset="-78"/>
              </a:rPr>
              <a:t>ينقل رسالة لفظية مكونة من </a:t>
            </a:r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كلمتين بمساعدة </a:t>
            </a:r>
            <a:r>
              <a:rPr lang="ar-AE" sz="28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AE" sz="2800" dirty="0">
                <a:latin typeface="Sakkal Majalla" pitchFamily="2" charset="-78"/>
                <a:cs typeface="Sakkal Majalla" pitchFamily="2" charset="-78"/>
              </a:rPr>
            </a:br>
            <a:r>
              <a:rPr lang="ar-AE" sz="2800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AE" sz="2800" dirty="0">
                <a:latin typeface="Sakkal Majalla" pitchFamily="2" charset="-78"/>
                <a:cs typeface="Sakkal Majalla" pitchFamily="2" charset="-78"/>
              </a:rPr>
            </a:b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«نقل رسالة»</a:t>
            </a:r>
          </a:p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8" r="170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534113"/>
              </p:ext>
            </p:extLst>
          </p:nvPr>
        </p:nvGraphicFramePr>
        <p:xfrm>
          <a:off x="154004" y="224444"/>
          <a:ext cx="11906451" cy="64165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dirty="0" smtClean="0">
                          <a:latin typeface="Sakkal Majalla" pitchFamily="2" charset="-78"/>
                          <a:cs typeface="Sakkal Majalla" pitchFamily="2" charset="-78"/>
                        </a:rPr>
                        <a:t>ينقل رسالة لفظية مكونة من </a:t>
                      </a:r>
                      <a:r>
                        <a:rPr lang="ar-AE" sz="1200" smtClean="0">
                          <a:latin typeface="Sakkal Majalla" pitchFamily="2" charset="-78"/>
                          <a:cs typeface="Sakkal Majalla" pitchFamily="2" charset="-78"/>
                        </a:rPr>
                        <a:t>كلمتين </a:t>
                      </a:r>
                      <a:r>
                        <a:rPr lang="ar-AE" sz="1200" smtClean="0">
                          <a:latin typeface="Sakkal Majalla" pitchFamily="2" charset="-78"/>
                          <a:cs typeface="Sakkal Majalla" pitchFamily="2" charset="-78"/>
                        </a:rPr>
                        <a:t>بمساعده </a:t>
                      </a:r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5-6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نقل رسالة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كان خليفة مسرعاً إلى الخارج فقالت له الأم: انتظر يا خليفة أريد منك أن تخبر جارتنا فاطمة بأنني أريد الوعاء. فابتسم خليفة وعندما وصل لجارته فاطمة قال لها: يا خالة أمي تريد تريد تريد ، وأخذ يحك رأسه. فابتسمت الجارة وقالت: من المؤكد أنها تريد الوعاء. فضحك خليفة قائلا: نعم تريد الوعاء. فقالت له الجارة: اليوم ساعدتك يا خليفة أما في المرات القادمة يجب أن تتذكر و تجعل عقلك قوياً سريع الحفظ و التذكر. فقال خليفة: إن شاء الله يا خالة شكراً لكِ.</a:t>
                      </a: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بعد قراءة القصة ومتابعة الفيديو، ممكن سؤال الطالب عدة أسئلة مثل: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كانت تريد أم خليفة؟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تعتقد سبب نسيان خليفة طلب أمه؟ (ممكن أن يلمح الطالب على أحد مشاكله الخاصة)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هل علينا أن ننقل كل الكلام الذي يقال لنا؟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حلقة جماعية يقوم فيها المعلم بقول كلمتين للطالب الذي بجانبه بصوت منخفض ثم ينقلها للطالب الذي بعده وهكذا حتى تعود إلى المعلم (اعطاء مكافأة إن تم النقل بشكل صحيح).</a:t>
                      </a:r>
                      <a:endParaRPr lang="en-US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فريقين يجلسان في صفان و طرح سؤال بسيط عليهم و يتم تناقل الجواب  بالهمس من النهاية إلى البداية إلى أن تصل للمعلم  (نقاط لأول فريق ينقل الجواب الصحيح 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أنشودة جماعية يقوم فيها كل طالب بأنشاد مقطع بسيط و هكذا.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فيديو توعوي أي موضوع مناسب  ويقوم المعلم باعطاء الطالب رسالة ينقلها و يشارك بها في الفيديو تتألف من كلمتين على الأقل حسب مستوى الطالب.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اعطاء الطالب رسائل متنوعة وتدريبه على نقلها بشكل صحيح.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أنشطة متنوعة يقوم بها الطلاب كبطاقات في صندوق (مثل يقفز حمد) ويذهب الطالب عند حمد ويطلب منه أن يقفز  و هكذا.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25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233466" y="2247033"/>
            <a:ext cx="1930968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اجتناب الغيبة و</a:t>
            </a:r>
            <a:r>
              <a:rPr kumimoji="0" lang="ar-AE" sz="1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 النميمة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13840" y="262283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12145" y="27626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youtu.be/2kCRm6mIdxU</a:t>
            </a:r>
            <a:r>
              <a:rPr lang="ar-AE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Picture 4" descr="#TeachingTips; Chinese whisper is one of our kids' favorite games. It is a guarantee for hilarious outcomes, and our students, young and old, love to play it! Did you play this game when you were young?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1" y="3879021"/>
            <a:ext cx="973663" cy="9367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Mini Matisse: TeleDraw-- Fun Gam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1" y="4882483"/>
            <a:ext cx="973663" cy="8746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sz="1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نقل رسالة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1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نصائح عامة: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7690" y="3392621"/>
            <a:ext cx="3913188" cy="2568857"/>
          </a:xfrm>
        </p:spPr>
        <p:txBody>
          <a:bodyPr>
            <a:normAutofit/>
          </a:bodyPr>
          <a:lstStyle/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البداية، البدء باعطاء الطالب رسالة من كلمتين لينقلها لشخص ما أو لمعلم مساعد ،مع علم المعلم المساعد بماهية الرسالة و اعطاء الطالب تلميح (كطلب احضار ورق وعند ذهابه للمعلم يقوم بمساعدته بقوله هل تحتاج ورق مثلا). 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مكافأته على كل مرة و تشجيعه.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يجب التنبه على نقطة معرفة الطالب للرسالة ووضوحها بالنسبة إليه (ممكن تكرارها له وطلب إعادتها) ثم ارساله.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بعد مساعدته و تعوده بأن ينقل الرسالة، اعطاء رسالة أخرى من كلمتين لكن دون مساعدة (أن يذهب لمعلمة الفصل الآخر و احضار شئ معين).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رفع مستوى الصعوبة في كل مرة الطالب يتطور و يرقى بمستواه.</a:t>
            </a:r>
          </a:p>
          <a:p>
            <a:pPr algn="r" rtl="1"/>
            <a:r>
              <a:rPr lang="ar-AE" sz="1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التنبيه على قضية النميمة وأثرها و يجب نقل الكلام السليم الصحيح فقط و عدم نقل الكلام السيء.</a:t>
            </a: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AE" sz="12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25 August 2020</a:t>
            </a:fld>
            <a:endParaRPr lang="en-US" noProof="0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66" r="205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6622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38969"/>
              </p:ext>
            </p:extLst>
          </p:nvPr>
        </p:nvGraphicFramePr>
        <p:xfrm>
          <a:off x="226085" y="789928"/>
          <a:ext cx="11804073" cy="5361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12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الهدف الرئيسي هو أن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ينقل الطالب رسالة لفظية مكونة من كلمتين بمساعدة،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رسالة لفظية مكونة من كلمتين. </a:t>
                      </a:r>
                    </a:p>
                    <a:p>
                      <a:pPr marL="0" indent="0" algn="r" rtl="1">
                        <a:buFont typeface="Arial" pitchFamily="34" charset="0"/>
                        <a:buNone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أخرى: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تقوية ثقة الطالب بنفسه وحثه على التحدث.  تعزيز أهمية التواصل. الحث على الأخلاق الحميدة و الابتعاد عن النميمة.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الصفية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عمليا و كتابيا.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للمعلم حرية ابتكار أنشطة اضافية.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مسابقة النقل السريع للرسالة حيث يقوم المعلم باخبار رسالة لطالبين مثلا و عليهما نقلها للمعلم المساعد و الأسرع هو الفائز.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القيام بعرض مسرحي تقوم فيه الدمى بلعب دور المعلمة و تطلب من الأخرى ارسال طلب للمعلمة الأخرى (مرة بمساعدة و الأخرى بدون مساعدة). ثم يقوم الطالب باخبار الدمية رسالة وعلى الدمية نقلها إلى المعلم.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أناشيد مناسبة إن وجدت أو ممكن طلب نقل رسالة إلى معلمة الموسيقى أو أي معلم أخر بتشغيل أغنية معينة.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ولي الأمر طلب من الطالب نقل رسائل مكونة من كلمتين و التعاون لمساعدته في البداية. بعدها يطلب منه نقل رسائل من دون مساعدة مع ضرورة التشجيع وتبسيط الرسالة وأن لا تتجاوز كلمتين.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66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الفيديوهات التعليمية.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رسائل مختلفة كصوت و على الطالب الاستماع لها وتكرارها و التأكد من فهمها وبعد دقيقتان طلب من الطالب تذكر الرسالة التي سبق ذكرها.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 ألعاب الذاكرة لتقوية الذاكرة لدى الطالب.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رسالة لفظية مكونة من كلمتين بمساعدة 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رسالة لفظية مكونة من كلمتين بدون مساعدة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ينقل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رسالة لفظية مكونة من أكثر من كلمتين.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25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قصة عن النميمة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youtu.be/isKrR1TB4DM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http://schemas.microsoft.com/office/2006/documentManagement/types"/>
    <ds:schemaRef ds:uri="c1803469-1359-4921-b8b2-4aa11e6de6e4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0860e916-1933-4f54-bf75-902e7a9d18b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770</Words>
  <Application>Microsoft Office PowerPoint</Application>
  <PresentationFormat>Widescreen</PresentationFormat>
  <Paragraphs>85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Sakkal Majalla</vt:lpstr>
      <vt:lpstr>Office Theme</vt:lpstr>
      <vt:lpstr>1_Office Theme</vt:lpstr>
      <vt:lpstr>ينقل رسالة لفظية مكونة من كلمتين بمساعدة   </vt:lpstr>
      <vt:lpstr>PowerPoint Presentation</vt:lpstr>
      <vt:lpstr>نقل رسالة</vt:lpstr>
      <vt:lpstr>PowerPoint Presentation</vt:lpstr>
      <vt:lpstr>قصة عن النميمة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126</cp:revision>
  <dcterms:created xsi:type="dcterms:W3CDTF">2020-07-26T19:33:45Z</dcterms:created>
  <dcterms:modified xsi:type="dcterms:W3CDTF">2020-08-25T18:52:39Z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