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0"/>
  </p:notesMasterIdLst>
  <p:sldIdLst>
    <p:sldId id="267" r:id="rId6"/>
    <p:sldId id="257" r:id="rId7"/>
    <p:sldId id="259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7DD44-B744-42AC-B498-54EF3C6033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299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TsESoWjSze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jRpLZcIwzE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171450" indent="-171450" algn="ctr" rtl="1"/>
            <a:r>
              <a:rPr lang="ar-AE" sz="2800" dirty="0">
                <a:latin typeface="Sakkal Majalla" pitchFamily="2" charset="-78"/>
                <a:cs typeface="Sakkal Majalla" pitchFamily="2" charset="-78"/>
              </a:rPr>
              <a:t> يتقمص دور  شخصية محببه </a:t>
            </a:r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إليه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«شخصيتي المفضلة»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6" name="Picture Placeholder 5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17" r="216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636473"/>
              </p:ext>
            </p:extLst>
          </p:nvPr>
        </p:nvGraphicFramePr>
        <p:xfrm>
          <a:off x="154004" y="224444"/>
          <a:ext cx="11906451" cy="66128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يتقمص دور  شخصية محببه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إليه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394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شخصيتي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المفضلة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كان خليفة يحب كثيراً شخصية سباديرمان و يقلده. كان دائماً يقلد صوته و  يقفز كثيراً و يتسلق الأشياء. كانت أم خليفة تحذره أن لا يلقد الحركات الخطيرة حتى لا يسقط ويتأذى ، وذات يوم ركب خليفة أعلى السلم وحاول القفز مثل سبايدرمان و لكنه سقط و انكسرت رجله و اخبره الطبيب أنه لن يستطيع المشي  لمدة شهر . حزن خليفة كثيراً وقال : ليتني سمعت كلام أمي ما كان حصل ما حصل.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ماهي شخصيتك المفضلة ؟ لماذا؟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هل ممكن أن نقلد الحركات الخطيرة؟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ماذا حصل لخليفة بعد أن قلد حركة خطيرة من حركات سبايدرمان؟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تلوين شخصية المحبب للطالب أو رسم شخصيته المفضلة بنفسه.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تنزيل مقطع صغير للشخصية و عرضها على الطالب وعليه تقليد المقطع قدر المستطاع (ممكن ارتداء نفس زي الشخصية إن أمكن).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قراءة قصة لشخصيته المفضلة إن توفر 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إقامة سينما للطلاب تعرض فيه فيلم أو حلقات من شخصياتهم المفضلة (حصة جماعية).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أخذ الطالب على المسرح و تشجيعه على أداء مشهد تمثيلي لشخصيته المفضلة (سواء أمام أصدقائه أو لوحده).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417368" y="2058435"/>
            <a:ext cx="1690873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فيديو  </a:t>
            </a:r>
            <a:r>
              <a:rPr kumimoji="0" lang="ar-AE" sz="1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لشخصياتهم المفضلة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127718" y="2485463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12147" y="2632318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  <a:hlinkClick r:id="rId3"/>
              </a:rPr>
              <a:t>youtu.be/TsESoWjSzeI</a:t>
            </a:r>
            <a:r>
              <a:rPr lang="ar-AE" sz="1400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" name="Picture 2" descr="World Book today will see children dressing up and heading into schools and playgroups tomorrow dressed as one of their favourite book characters.  World Book Day is a day to celebrate reading and help develop a love of storytelling and books in our children.  As a former English teacher I think it is so important to find books that impact on our children and connect with them. Erin reads different genres of books but being six is very much in a princess phase.  We have been to DisneyWorld and 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35" y="4066059"/>
            <a:ext cx="1218037" cy="8738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Drive-In Movie party with individual cardboard cars?! This is the cutest!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143" y="5027258"/>
            <a:ext cx="1249829" cy="8575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666175"/>
              </p:ext>
            </p:extLst>
          </p:nvPr>
        </p:nvGraphicFramePr>
        <p:xfrm>
          <a:off x="226085" y="789928"/>
          <a:ext cx="11804073" cy="5361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3120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الهدف الرئيسي هو أن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يتقمص الطالب دور  شخصية محببه إليه.</a:t>
                      </a:r>
                    </a:p>
                    <a:p>
                      <a:pPr marL="0" indent="0" algn="r" rtl="1">
                        <a:buFont typeface="Arial" pitchFamily="34" charset="0"/>
                        <a:buNone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تحفيز على التواصل و مهارة التحدث.  رفع مستوى الثقة بالنفس.  إعطاء الطالب فرصة للظهورو المشاركة الفعالة.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 مسابقة جماعية يقوم فيها كل طالب بالبحث عن شخصيته المفضلة المخبأة في الفصل و اعطاء جوائز لمن يحصل على شخصيته أولا.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بعمل عرض مسرحي باستخدام دمى لشخصيات الطلاب المفضلة و بعدها يطلب من الطالب عمل عرض آخر.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أغاني لشخصياتهم المفضلة.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ولي الأمر تشجيع الطالب على تمثيل دور شخصيته المفضلة في بعض الأحيان و تشجيعه على التواصل و التحدث مع مراعاة سلامته و عدم تقليد حركات خطرة.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4666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و الأناشيد.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تلوين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لعبة لشخصيتهم المفضلة من اختيارهم.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تركيب بازل لشخصيتهم المفضلة.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يحاول تقليد بعض الحركات لشخصيته المفضلة    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يتقمص الطالب دور  شخصية محببه إليه بشكل مبسط و واضح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يتقمص الطالب دور  شخصية محببه إليه ويلعب الدور بشكل كامل و جميل كمستوى عالي في الأداء.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قصة تقليد الآخرين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62748" y="2590515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98812" y="2737370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latin typeface="Sakkal Majalla" pitchFamily="2" charset="-78"/>
                <a:cs typeface="Sakkal Majalla" pitchFamily="2" charset="-78"/>
                <a:hlinkClick r:id="rId2"/>
              </a:rPr>
              <a:t>youtu.be/EjRpLZcIwzE</a:t>
            </a:r>
            <a:r>
              <a:rPr lang="ar-AE" sz="14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41033" y="1330337"/>
            <a:ext cx="67021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12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تنبيه الطالب على أهمية عدم تقليد الحركات الخطيرة التي يقوم بها شخصياتهم المفضلة</a:t>
            </a:r>
            <a:endParaRPr lang="en-US" sz="12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003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499</Words>
  <Application>Microsoft Office PowerPoint</Application>
  <PresentationFormat>Widescreen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Sakkal Majalla</vt:lpstr>
      <vt:lpstr>Office Theme</vt:lpstr>
      <vt:lpstr>1_Office Theme</vt:lpstr>
      <vt:lpstr> يتقمص دور  شخصية محببه إليه</vt:lpstr>
      <vt:lpstr>PowerPoint Presentation</vt:lpstr>
      <vt:lpstr>PowerPoint Presentation</vt:lpstr>
      <vt:lpstr>قصة تقليد الآخرين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97</cp:revision>
  <dcterms:created xsi:type="dcterms:W3CDTF">2020-07-26T19:33:45Z</dcterms:created>
  <dcterms:modified xsi:type="dcterms:W3CDTF">2020-08-22T20:13:23Z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