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67" r:id="rId6"/>
    <p:sldId id="257" r:id="rId7"/>
    <p:sldId id="259" r:id="rId8"/>
    <p:sldId id="284" r:id="rId9"/>
    <p:sldId id="275" r:id="rId10"/>
    <p:sldId id="288" r:id="rId11"/>
    <p:sldId id="287" r:id="rId12"/>
    <p:sldId id="286" r:id="rId13"/>
    <p:sldId id="289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26 August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kTR0uFGwE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EHIGM488H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ngydiyVLrg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duFMHRnL-U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rN3nvhIHUk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8mA6CaK5rvk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894726" y="2699756"/>
            <a:ext cx="5407317" cy="1827069"/>
          </a:xfrm>
        </p:spPr>
        <p:txBody>
          <a:bodyPr>
            <a:normAutofit/>
          </a:bodyPr>
          <a:lstStyle/>
          <a:p>
            <a:pPr marL="171450" indent="-171450" algn="ctr" rtl="1"/>
            <a:r>
              <a:rPr lang="ar-AE" sz="2800">
                <a:latin typeface="Sakkal Majalla" pitchFamily="2" charset="-78"/>
                <a:cs typeface="Sakkal Majalla" pitchFamily="2" charset="-78"/>
              </a:rPr>
              <a:t> يطلب الطعام عندما يشعر بالجوع </a:t>
            </a: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«أنا جائع»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7" r="60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استماع وتلوين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ealthy Food For Kids Clipart Black And Eating Worksheets Pictur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020" y="1489881"/>
            <a:ext cx="4212090" cy="49466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34240" y="1489881"/>
            <a:ext cx="307524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4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قصة صغيرة للاستماع: </a:t>
            </a:r>
          </a:p>
          <a:p>
            <a:pPr algn="ctr" rtl="1"/>
            <a:r>
              <a:rPr lang="ar-AE" sz="1200" dirty="0" smtClean="0">
                <a:latin typeface="Sakkal Majalla" pitchFamily="2" charset="-78"/>
                <a:cs typeface="Sakkal Majalla" pitchFamily="2" charset="-78"/>
              </a:rPr>
              <a:t>دائماً ما كان يحب خليفة أكل شطيرة جبن وتفاحة حمراء وشرب عصير لذيذ عندما يجوع، و يطلب دائماً من أمه أن تحضر الطعام حتى يأخذه إلى المدرسة. أما أخته هند فكانت تأكل في المنزل شطيرتها قبل ذهابها إلى المدرسة و تطلب دائما ً أن تضع لها الحليب والموزفي شنطة الغداء لتتناولها عندما تشعر بالجوع .</a:t>
            </a:r>
            <a:endParaRPr lang="en-US" sz="1200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en-US" sz="1200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AE" sz="1200" dirty="0" smtClean="0">
                <a:latin typeface="Sakkal Majalla" pitchFamily="2" charset="-78"/>
                <a:cs typeface="Sakkal Majalla" pitchFamily="2" charset="-78"/>
              </a:rPr>
              <a:t>النشاط: تتم قراءة القصة للطالب و سؤاله عن ما يطلب كلا من خليفة و هند عندما يشعرون بالجوع ، ثم بعد ذلك اعطاءهم لتلوين الصورة وربطها بالقصة ، ممكن أيضاً الإشارة إلى اتجاه كلا من خليفة و هند إلى ادخال الطعام الصحي إلى غذاءهم و بيان فوائدها.</a:t>
            </a:r>
          </a:p>
        </p:txBody>
      </p:sp>
    </p:spTree>
    <p:extLst>
      <p:ext uri="{BB962C8B-B14F-4D97-AF65-F5344CB8AC3E}">
        <p14:creationId xmlns:p14="http://schemas.microsoft.com/office/powerpoint/2010/main" val="14695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839150"/>
              </p:ext>
            </p:extLst>
          </p:nvPr>
        </p:nvGraphicFramePr>
        <p:xfrm>
          <a:off x="154004" y="224444"/>
          <a:ext cx="11906451" cy="6517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 يطلب الطعام عندما يشعر بالجوع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أنا جائع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كانت فاطمة تدرس لأن لديها اختبار في مادة الرياضيات، ثم شعرت أنها لا تستطيع التركيز و بطنها يصدر أصوات كالعصافير، ثم ذهبت إلى أمها وقالت: أمي لا استطيع التركيز و اشعر و كأن بطني فارغ، على الرغم من أنني فطرت قبل قليل. فقالت الأم مبتسمة لها : يبدو أنك تدرسين بجد، سوف احضر لك بعض الفواكه لتنشطك و تمدك بالطاقة ، فلم يتبقى على الغداء شيء و سيجهز. قالت فاطمة: شكراً يا أمي، وسلمت يداك على ما تقدمينه لنا من طعام شهي.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كانت تدرس فاطمة؟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لماذا لم تستطع فاطمة التركيز في دراستها؟ و كيف عرفت ذلك؟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عندما نشعر بالجوع كيف بإمكاننا طلب الطعام؟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مجموعة من الصور لأكلات متنوعة و سؤال الطالب عن ما يحب وكيف يطلب عندما يشتهييه أو يشعر بالجوع.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نشاط اطعام حيوانات المزرعة (وذلك باستخدام محفز كتشغيل صوت حيوان ما و الإشارة إلى أنه جائع) ، من الممكن وضع تعليمات كاطعامه كمية معينة (مثل 5ملاعق للماعز وهكذا).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توصيل الحيوانات ماذا تأكل عند شعورها بالجوع و أنشطة متاهات (ممكن تشجيع الطالب على تقليد أصوات الحيوانات عند شعورها بالجوع).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اعداد افطار جماعي مع باقي الطلبة و تعليمهم أداب الطعام و ارشادهم إلى أهمية تناول الطعام الصحي.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التلوين و فقرات الاستماع.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585944" y="2114214"/>
            <a:ext cx="141502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noProof="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أنشودة هل أنت جائع؟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27718" y="257046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6" y="2717323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https://youtu.be/ykTR0uFGwE0</a:t>
            </a:r>
            <a:r>
              <a:rPr lang="ar-AE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" name="Picture 2" descr="Feed the Farm Animals Math Sensory Bin | Grab a card and feed the animal the number of scoops of popcorn kernels! Love this for our farm preschool!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75" y="4184232"/>
            <a:ext cx="1061916" cy="1592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61579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الطالب الطعام عندما شعوره بالجوع 50% من الوقت،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يطلب الطعام عندما يشعر بالجوع </a:t>
                      </a:r>
                    </a:p>
                    <a:p>
                      <a:pPr algn="r" rtl="1" fontAlgn="ctr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تعليم الطالب أداب الطعام و أهمية الطعام الصحي. تشجيع الطالب على التواصل مع المحيط. </a:t>
                      </a:r>
                      <a:r>
                        <a:rPr lang="ar-AE" sz="1200" b="1" u="none" baseline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تعزيز القيم و المبادئ و المهارات المختلفة.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الغناء و الرقص على أغنية هل أنت جائع.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بطلب الطعام من الأخرى عند الشعور بالجوع وتقوم بمساعدة بعضها البعض في اعداد الطعام.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الجوع وغيره.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ولي الأمر تشجيع الطالب على طلب الطعام عند شعوره بالجوع، وعدم تقديم الطعام له إلا إذا طلب ذلك، و عمل طبق للطالب من اختياره  وجعله يشارك في اعداد الطبق.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طبخ أو اطعام الحيوانات وغيره.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صح أو خطأ (مثلا هل يأكل الأسد العشب عندما يشعر بالجوع؟).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المتاهات و التوصيل.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الطعام عندما شعوره بالجوع 50% من الوقت  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الطعام عندما يشعر بالجوع 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الطعام عندما يشعر بالجوع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يتعرف على أداب الطعام يشارك في اعداد  طعامه.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416548" y="18683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5523" y="1429691"/>
            <a:ext cx="141502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noProof="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أغنية  هل أنت جائع؟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989" y="2015253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youtu.be/hEHIGM488H4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أنشودة اسمي فلفول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youtu.be/mngydiyVLrg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11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أنشودة جوعان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youtu.be/CduFMHRnL-U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13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أنشودة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هل تحب؟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youtu.be/frN3nvhIHUk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0891" y="4042258"/>
            <a:ext cx="4213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سؤال الطالب ماذا يحب من الأكل وماذا ممكن أن يقول عندما يريد أن يأكله أو يشعر بالجوع</a:t>
            </a:r>
            <a:endParaRPr lang="en-US" sz="12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92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لأداب الطعام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youtu.be/8mA6CaK5rvk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28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وصّل ماذا يأكل كلا من عند شعوره بالجوع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unir animales y aliment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13"/>
          <a:stretch/>
        </p:blipFill>
        <p:spPr bwMode="auto">
          <a:xfrm>
            <a:off x="1570597" y="1616791"/>
            <a:ext cx="2950319" cy="45285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23RF- Millones de fotos, vectores, vídeos y archivos de música para inspirar tus proyecto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033" y="1616791"/>
            <a:ext cx="3159764" cy="45285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o Šíš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914" y="1616791"/>
            <a:ext cx="3096459" cy="45285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5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المتاهة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Логические игры для детей 3-4 л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863" y="1634358"/>
            <a:ext cx="3175088" cy="4378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5"/>
          <a:stretch/>
        </p:blipFill>
        <p:spPr bwMode="auto">
          <a:xfrm>
            <a:off x="4793984" y="1634358"/>
            <a:ext cx="3032054" cy="43782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 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4"/>
          <a:stretch/>
        </p:blipFill>
        <p:spPr bwMode="auto">
          <a:xfrm>
            <a:off x="7940747" y="1634358"/>
            <a:ext cx="3078028" cy="4378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0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860e916-1933-4f54-bf75-902e7a9d18b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1803469-1359-4921-b8b2-4aa11e6de6e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718</Words>
  <Application>Microsoft Office PowerPoint</Application>
  <PresentationFormat>Widescreen</PresentationFormat>
  <Paragraphs>98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Office Theme</vt:lpstr>
      <vt:lpstr>1_Office Theme</vt:lpstr>
      <vt:lpstr> يطلب الطعام عندما يشعر بالجوع  </vt:lpstr>
      <vt:lpstr>PowerPoint Presentation</vt:lpstr>
      <vt:lpstr>PowerPoint Presentation</vt:lpstr>
      <vt:lpstr>أنشودة اسمي فلفول </vt:lpstr>
      <vt:lpstr>أنشودة جوعان</vt:lpstr>
      <vt:lpstr>أنشودة  هل تحب؟</vt:lpstr>
      <vt:lpstr>فيديو تعليمي لأداب الطعام </vt:lpstr>
      <vt:lpstr>وصّل ماذا يأكل كلا من عند شعوره بالجوع</vt:lpstr>
      <vt:lpstr>نشاط المتاهة</vt:lpstr>
      <vt:lpstr>نشاط استماع وتلوين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143</cp:revision>
  <dcterms:created xsi:type="dcterms:W3CDTF">2020-07-26T19:33:45Z</dcterms:created>
  <dcterms:modified xsi:type="dcterms:W3CDTF">2020-08-26T16:53:51Z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