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6"/>
  </p:notesMasterIdLst>
  <p:sldIdLst>
    <p:sldId id="267" r:id="rId6"/>
    <p:sldId id="257" r:id="rId7"/>
    <p:sldId id="259" r:id="rId8"/>
    <p:sldId id="284" r:id="rId9"/>
    <p:sldId id="275" r:id="rId10"/>
    <p:sldId id="288" r:id="rId11"/>
    <p:sldId id="287" r:id="rId12"/>
    <p:sldId id="286" r:id="rId13"/>
    <p:sldId id="289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8/26/2020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7DD44-B744-42AC-B498-54EF3C6033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99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 dirty="0"/>
              <a:t>Click icon to add media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26 August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kTR0uFGwE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EHIGM488H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mngydiyVLrg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duFMHRnL-U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frN3nvhIHUk" TargetMode="Externa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8mA6CaK5rvk" TargetMode="Externa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6894726" y="2699756"/>
            <a:ext cx="5407317" cy="1827069"/>
          </a:xfrm>
        </p:spPr>
        <p:txBody>
          <a:bodyPr>
            <a:normAutofit/>
          </a:bodyPr>
          <a:lstStyle/>
          <a:p>
            <a:pPr marL="171450" indent="-171450" algn="ctr" rtl="1"/>
            <a:r>
              <a:rPr lang="ar-AE" sz="2800">
                <a:latin typeface="Sakkal Majalla" pitchFamily="2" charset="-78"/>
                <a:cs typeface="Sakkal Majalla" pitchFamily="2" charset="-78"/>
              </a:rPr>
              <a:t> يطلب الطعام عندما يشعر بالجوع </a:t>
            </a:r>
            <a:r>
              <a:rPr lang="ar-AE" sz="2800" dirty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AE" sz="2800" dirty="0">
                <a:latin typeface="Sakkal Majalla" pitchFamily="2" charset="-78"/>
                <a:cs typeface="Sakkal Majalla" pitchFamily="2" charset="-78"/>
              </a:rPr>
            </a:br>
            <a:endParaRPr lang="en-US" sz="28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7959682" y="5031174"/>
            <a:ext cx="305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«أنا جائع»</a:t>
            </a:r>
          </a:p>
          <a:p>
            <a:pPr algn="ctr" rtl="1"/>
            <a:r>
              <a:rPr lang="ar-AE" sz="2000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إعداد: موزة سعيد مبارك عايد الكتبي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pic>
        <p:nvPicPr>
          <p:cNvPr id="7" name="Picture Placeholder 6"/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7" r="603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استماع وتلوين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ealthy Food For Kids Clipart Black And Eating Worksheets Pictur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020" y="1489881"/>
            <a:ext cx="4212090" cy="49466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34240" y="1489881"/>
            <a:ext cx="307524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14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قصة صغيرة للاستماع: </a:t>
            </a:r>
          </a:p>
          <a:p>
            <a:pPr algn="ctr" rtl="1"/>
            <a:r>
              <a:rPr lang="ar-AE" sz="1200" dirty="0" smtClean="0">
                <a:latin typeface="Sakkal Majalla" pitchFamily="2" charset="-78"/>
                <a:cs typeface="Sakkal Majalla" pitchFamily="2" charset="-78"/>
              </a:rPr>
              <a:t>دائماً ما كان يحب خليفة أكل شطيرة جبن وتفاحة حمراء وشرب عصير لذيذ عندما يجوع، و يطلب دائماً من أمه أن تحضر الطعام حتى يأخذه إلى المدرسة. أما أخته هند فكانت تأكل في المنزل شطيرتها قبل ذهابها إلى المدرسة و تطلب دائما ً أن تضع لها الحليب والموزفي شنطة الغداء لتتناولها عندما تشعر بالجوع .</a:t>
            </a:r>
            <a:endParaRPr lang="en-US" sz="1200" dirty="0" smtClean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en-US" sz="1200" dirty="0">
              <a:latin typeface="Sakkal Majalla" pitchFamily="2" charset="-78"/>
              <a:cs typeface="Sakkal Majalla" pitchFamily="2" charset="-78"/>
            </a:endParaRPr>
          </a:p>
          <a:p>
            <a:pPr algn="ctr" rtl="1"/>
            <a:r>
              <a:rPr lang="ar-AE" sz="1200" dirty="0" smtClean="0">
                <a:latin typeface="Sakkal Majalla" pitchFamily="2" charset="-78"/>
                <a:cs typeface="Sakkal Majalla" pitchFamily="2" charset="-78"/>
              </a:rPr>
              <a:t>النشاط: تتم قراءة القصة للطالب و سؤاله عن ما يطلب كلا من خليفة و هند عندما يشعرون بالجوع ، ثم بعد ذلك اعطاءهم لتلوين الصورة وربطها بالقصة ، ممكن أيضاً الإشارة إلى اتجاه كلا من خليفة و هند إلى ادخال الطعام الصحي إلى غذاءهم و بيان فوائدها.</a:t>
            </a:r>
          </a:p>
        </p:txBody>
      </p:sp>
    </p:spTree>
    <p:extLst>
      <p:ext uri="{BB962C8B-B14F-4D97-AF65-F5344CB8AC3E}">
        <p14:creationId xmlns:p14="http://schemas.microsoft.com/office/powerpoint/2010/main" val="14695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839150"/>
              </p:ext>
            </p:extLst>
          </p:nvPr>
        </p:nvGraphicFramePr>
        <p:xfrm>
          <a:off x="154004" y="224444"/>
          <a:ext cx="11906451" cy="6517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موزة سعيد الكتبي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dirty="0" smtClean="0">
                          <a:latin typeface="Sakkal Majalla" pitchFamily="2" charset="-78"/>
                          <a:cs typeface="Sakkal Majalla" pitchFamily="2" charset="-78"/>
                        </a:rPr>
                        <a:t> يطلب الطعام عندما يشعر بالجوع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/>
                      </a:r>
                      <a:b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5-6 سنوات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متوسطة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endParaRPr lang="ar-AE" sz="1400" b="1" dirty="0" smtClean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</a:t>
                      </a:r>
                      <a:r>
                        <a:rPr lang="ar-AE" sz="1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أنا جائع</a:t>
                      </a:r>
                      <a:endParaRPr lang="ar-AE" sz="14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كانت فاطمة تدرس لأن لديها اختبار في مادة الرياضيات، ثم شعرت أنها لا تستطيع التركيز و بطنها يصدر أصوات كالعصافير، ثم ذهبت إلى أمها وقالت: أمي لا استطيع التركيز و اشعر و كأن بطني فارغ، على الرغم من أنني فطرت قبل قليل. فقالت الأم مبتسمة لها : يبدو أنك تدرسين بجد، سوف احضر لك بعض الفواكه لتنشطك و تمدك بالطاقة ، فلم يتبقى على الغداء شيء و سيجهز. قالت فاطمة: شكراً يا أمي، وسلمت يداك على ما تقدمينه لنا من طعام شهي.</a:t>
                      </a: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بعد قراءة القصة ومتابعة الفيديو، ممكن سؤال الطالب عدة أسئلة مثل: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ماذا كانت تدرس فاطمة؟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لماذا لم تستطع فاطمة التركيز في دراستها؟ و كيف عرفت ذلك؟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 smtClean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عندما نشعر بالجوع كيف بإمكاننا طلب الطعام؟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baseline="0" dirty="0" smtClean="0">
                        <a:solidFill>
                          <a:schemeClr val="tx1"/>
                        </a:solidFill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</a:t>
                      </a:r>
                      <a:r>
                        <a:rPr lang="ar-AE" sz="14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الصفية: </a:t>
                      </a:r>
                      <a:endParaRPr lang="en-US" sz="14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en-US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مجموعة من الصور لأكلات متنوعة و سؤال الطالب عن ما يحب وكيف يطلب عندما يشتهييه أو يشعر بالجوع.</a:t>
                      </a:r>
                      <a:endParaRPr lang="en-US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 نشاط اطعام حيوانات المزرعة (وذلك باستخدام محفز كتشغيل صوت حيوان ما و الإشارة إلى أنه جائع) ، من الممكن وضع تعليمات كاطعامه كمية معينة (مثل 5ملاعق للماعز وهكذا).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نشاط توصيل الحيوانات ماذا تأكل عند شعورها بالجوع و أنشطة متاهات (ممكن تشجيع الطالب على تقليد أصوات الحيوانات عند شعورها بالجوع).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اعداد افطار جماعي مع باقي الطلبة و تعليمهم أداب الطعام و ارشادهم إلى أهمية تناول الطعام الصحي.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التلوين و فقرات الاستماع.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baseline="0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585944" y="2114214"/>
            <a:ext cx="141502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noProof="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أنشودة هل أنت جائع؟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127718" y="257046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312146" y="2717323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https://youtu.be/ykTR0uFGwE0</a:t>
            </a:r>
            <a:r>
              <a:rPr lang="ar-AE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2" name="Picture 2" descr="Feed the Farm Animals Math Sensory Bin | Grab a card and feed the animal the number of scoops of popcorn kernels! Love this for our farm preschool!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75" y="4184232"/>
            <a:ext cx="1061916" cy="1592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961579"/>
              </p:ext>
            </p:extLst>
          </p:nvPr>
        </p:nvGraphicFramePr>
        <p:xfrm>
          <a:off x="226085" y="789928"/>
          <a:ext cx="11804073" cy="5361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3120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الهدف الرئيسي هو أن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الطالب الطعام عندما شعوره بالجوع 50% من الوقت،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يطلب الطعام عندما يشعر بالجوع </a:t>
                      </a:r>
                    </a:p>
                    <a:p>
                      <a:pPr algn="r" rtl="1" fontAlgn="ctr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تعليم الطالب أداب الطعام و أهمية الطعام الصحي. تشجيع الطالب على التواصل مع المحيط. </a:t>
                      </a:r>
                      <a:r>
                        <a:rPr lang="ar-AE" sz="1200" b="1" u="none" baseline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تعزيز القيم و المبادئ و المهارات المختلفة.</a:t>
                      </a:r>
                      <a:endParaRPr lang="ar-AE" sz="1200" b="1" u="none" baseline="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تشغيل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الفيديو الخاص بالدرس.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التمارين والأنشطة الصفية داخل الغرفة الصفية </a:t>
                      </a: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عمليا و كتابيا.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للمعلم حرية ابتكار أنشطة اضافية.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الغناء و الرقص على أغنية هل أنت جائع.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الفني: 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القيام بعرض مسرحي تقوم فيه الدمى بطلب الطعام من الأخرى عند الشعور بالجوع وتقوم بمساعدة بعضها البعض في اعداد الطعام.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  <a:p>
                      <a:pPr algn="r" rtl="1"/>
                      <a:r>
                        <a:rPr lang="ar-AE" sz="1200" b="1" u="none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أناشيد الجوع وغيره.</a:t>
                      </a:r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ولي الأمر تشجيع الطالب على طلب الطعام عند شعوره بالجوع، وعدم تقديم الطعام له إلا إذا طلب ذلك، و عمل طبق للطالب من اختياره  وجعله يشارك في اعداد الطبق.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4666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الفيديوهات التعليمية.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طبخ أو اطعام الحيوانات وغيره.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صح أو خطأ (مثلا هل يأكل الأسد العشب عندما يشعر بالجوع؟).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ألعاب المتاهات و التوصيل.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الطعام عندما شعوره بالجوع 50% من الوقت  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الطعام عندما يشعر بالجوع      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مرتفع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الطعام عندما يشعر بالجوع </a:t>
                      </a:r>
                      <a:r>
                        <a:rPr lang="ar-AE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 يتعرف على أداب الطعام يشارك في اعداد  طعامه.</a:t>
                      </a:r>
                      <a:endParaRPr lang="ar-AE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26 August 2020</a:t>
            </a:fld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416548" y="18683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5523" y="1429691"/>
            <a:ext cx="1415021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ar-AE" sz="1400" b="1" noProof="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أغنية  هل أنت جائع؟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989" y="2015253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3"/>
              </a:rPr>
              <a:t>youtu.be/hEHIGM488H4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أنشودة اسمي فلفول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youtu.be/mngydiyVLrg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110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أنشودة جوعان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youtu.be/CduFMHRnL-U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131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أنشودة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هل تحب؟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youtu.be/frN3nvhIHUk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lang="en-US" sz="1400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10891" y="4042258"/>
            <a:ext cx="42136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1200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سؤال الطالب ماذا يحب من الأكل وماذا ممكن أن يقول عندما يريد أن يأكله أو يشعر بالجوع</a:t>
            </a:r>
            <a:endParaRPr lang="en-US" sz="1200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2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4" descr="Media placeholder">
            <a:extLst>
              <a:ext uri="{FF2B5EF4-FFF2-40B4-BE49-F238E27FC236}">
                <a16:creationId xmlns:a16="http://schemas.microsoft.com/office/drawing/2014/main" id="{7401E5EB-604A-42B4-B9BC-979A2E90F535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فيديو تعليمي لأداب الطعام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10891" y="3372098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1752" y="3523561"/>
            <a:ext cx="389808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https://</a:t>
            </a:r>
            <a:r>
              <a:rPr lang="en-US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  <a:hlinkClick r:id="rId2"/>
              </a:rPr>
              <a:t>youtu.be/8mA6CaK5rvk</a:t>
            </a:r>
            <a:r>
              <a:rPr lang="ar-AE" sz="1400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28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وصّل ماذا يأكل كلا من عند شعوره بالجوع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unir animales y aliment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13"/>
          <a:stretch/>
        </p:blipFill>
        <p:spPr bwMode="auto">
          <a:xfrm>
            <a:off x="1570597" y="1616791"/>
            <a:ext cx="2950319" cy="4528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123RF- Millones de fotos, vectores, vídeos y archivos de música para inspirar tus proyecto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033" y="1616791"/>
            <a:ext cx="3159764" cy="4528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o Šíš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2914" y="1616791"/>
            <a:ext cx="3096459" cy="45285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52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89" y="367153"/>
            <a:ext cx="4685739" cy="832104"/>
          </a:xfrm>
        </p:spPr>
        <p:txBody>
          <a:bodyPr>
            <a:normAutofit/>
          </a:bodyPr>
          <a:lstStyle/>
          <a:p>
            <a:pPr algn="ctr" rtl="1"/>
            <a:r>
              <a:rPr lang="ar-AE" sz="1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نشاط المتاهة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Логические игры для детей 3-4 л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863" y="1634358"/>
            <a:ext cx="3175088" cy="437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5"/>
          <a:stretch/>
        </p:blipFill>
        <p:spPr bwMode="auto">
          <a:xfrm>
            <a:off x="4793984" y="1634358"/>
            <a:ext cx="3032054" cy="43782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94"/>
          <a:stretch/>
        </p:blipFill>
        <p:spPr bwMode="auto">
          <a:xfrm>
            <a:off x="7940747" y="1634358"/>
            <a:ext cx="3078028" cy="43782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0860e916-1933-4f54-bf75-902e7a9d18bb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1803469-1359-4921-b8b2-4aa11e6de6e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718</Words>
  <Application>Microsoft Office PowerPoint</Application>
  <PresentationFormat>Widescreen</PresentationFormat>
  <Paragraphs>98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Sakkal Majalla</vt:lpstr>
      <vt:lpstr>Office Theme</vt:lpstr>
      <vt:lpstr>1_Office Theme</vt:lpstr>
      <vt:lpstr> يطلب الطعام عندما يشعر بالجوع  </vt:lpstr>
      <vt:lpstr>PowerPoint Presentation</vt:lpstr>
      <vt:lpstr>PowerPoint Presentation</vt:lpstr>
      <vt:lpstr>أنشودة اسمي فلفول </vt:lpstr>
      <vt:lpstr>أنشودة جوعان</vt:lpstr>
      <vt:lpstr>أنشودة  هل تحب؟</vt:lpstr>
      <vt:lpstr>فيديو تعليمي لأداب الطعام </vt:lpstr>
      <vt:lpstr>وصّل ماذا يأكل كلا من عند شعوره بالجوع</vt:lpstr>
      <vt:lpstr>نشاط المتاهة</vt:lpstr>
      <vt:lpstr>نشاط استماع وتلوين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JUMAH SHUAIB MUSTAFA</cp:lastModifiedBy>
  <cp:revision>143</cp:revision>
  <dcterms:created xsi:type="dcterms:W3CDTF">2020-07-26T19:33:45Z</dcterms:created>
  <dcterms:modified xsi:type="dcterms:W3CDTF">2020-08-26T16:53:51Z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