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7" r:id="rId6"/>
    <p:sldId id="257" r:id="rId7"/>
    <p:sldId id="259" r:id="rId8"/>
    <p:sldId id="268" r:id="rId9"/>
    <p:sldId id="258" r:id="rId10"/>
    <p:sldId id="269" r:id="rId11"/>
    <p:sldId id="270" r:id="rId12"/>
    <p:sldId id="276" r:id="rId13"/>
    <p:sldId id="274" r:id="rId14"/>
    <p:sldId id="27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23 August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SPePS-S6X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A1-BG32Cc" TargetMode="External"/><Relationship Id="rId7" Type="http://schemas.openxmlformats.org/officeDocument/2006/relationships/hyperlink" Target="https://www.youtube.com/watch?v=1nHQ2ElgWF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J3ji4fCoa_s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zjl3rBIvs_8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يلقي التحية على الاخرين </a:t>
            </a:r>
          </a:p>
        </p:txBody>
      </p:sp>
      <p:sp>
        <p:nvSpPr>
          <p:cNvPr id="3" name="TextBox 2"/>
          <p:cNvSpPr txBox="1"/>
          <p:nvPr/>
        </p:nvSpPr>
        <p:spPr>
          <a:xfrm rot="700282">
            <a:off x="8703425" y="5238255"/>
            <a:ext cx="256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المعلمة :هبه الضميري 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1" r="17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742" y="1337505"/>
            <a:ext cx="305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لون صورة الاشخاص الذين يلقون التحية 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7"/>
          <a:stretch/>
        </p:blipFill>
        <p:spPr>
          <a:xfrm>
            <a:off x="3242077" y="2463800"/>
            <a:ext cx="5110951" cy="36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742" y="1337505"/>
            <a:ext cx="305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لون العبارة التي نقولها عند القاء التحية 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182" t="9030" r="7966" b="55210"/>
          <a:stretch/>
        </p:blipFill>
        <p:spPr>
          <a:xfrm>
            <a:off x="2842952" y="1978430"/>
            <a:ext cx="6018416" cy="48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065874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:هبه الضميري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يلقي التحية على الاخرين </a:t>
                      </a:r>
                      <a:endParaRPr lang="en-US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398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العمرية:5-6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الاخلاق الحميدة </a:t>
                      </a:r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فاطمة طالبة مهذبة ذات أخلاق حميدة ودائمآ تمدحها المعلمة أمام الطالبات وتطلب منهن أن يصبحن كفاطمة وفي حصة التربية الاسلامية سألت المعلمة : ما هي تحية الاسلام ؟ رفعت فاطمة يدها و أجابت : السلام عليكم و رحمة الله وبركاته  قالت لها المعلمة : وكيف يكون الرد على التحية ؟ اجابت فاطمة : و عليكم السلام و رحمة الله وبركاته  .قالت المعلمة: أحسنتي يا فاطمة بارك الله فيكي . أكملت المعلمة الدرس و في نهاية الحصة سألت المعلمة  الطالبات :ما هو الدرس المستفاد من حصة اليوم ؟  </a:t>
                      </a: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اجابت فاطمة : يجب علينا القاء التحية ( السلام عليكم و رحمة الله و بركاته ) و الرد على من يلقي علينا التحية ب ( وعليكم السلاو و رحمة الله و بركاته ) فهي وصية الحبيب _محمد صلى الله عليه وسلم _و  يجب علينا التذكير بها لمن ينساها و تعليمها للصغار   فتكتب لنا الحسنات بألقاء االتحية  .المعلمة لفاطمة : بارك الله فيكي 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</a:t>
                      </a: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بألقاء التحية على المعلم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تنفيذ نشاط 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ألقاء التحية على زملائه في الفصل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تنفيذ نشاط </a:t>
                      </a: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القاء التحية على زملائه في الفصل في الحلقة الصباحية كروتين يومي  ( من خلال الصورة ) . 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0" y="2826327"/>
            <a:ext cx="2326403" cy="1814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7" y="4840749"/>
            <a:ext cx="2396246" cy="16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835553"/>
              </p:ext>
            </p:extLst>
          </p:nvPr>
        </p:nvGraphicFramePr>
        <p:xfrm>
          <a:off x="132260" y="174409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يلقي التحية على الاخرين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أخرى: ان يقلد  الطالب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المصافحة مع شخص أخر / أن يرد الطالب على التحية لفظيآ . 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تشغيل الفيديو الخاص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بالدرس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تنفيذ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التمارين والأنشطة الصفية داخل الغرفة الصفية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تقليد المعلم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لمصافحة الطلاب.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 أوراق عمل 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5. يبتكر المعلم أنشطة و تمارين أضافية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المعلم بعمل حلقة من الطلاب و يطلب منهم مصافحة بعضهم و القاء السلام و بعد الانتهاء من المصافحة البدأ بالقفز  في المكان مرة واحدة  ومن ثم  المصافحة و القاء التحية بين الطلاب و من ثم القفز مرتين في المكان 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  <a:endParaRPr lang="en-US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دمى على مسرح العرائس فيه</a:t>
                      </a:r>
                      <a:r>
                        <a:rPr lang="ar-SA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العرائس تحكي قصة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القاء التحية على الاخرين  </a:t>
                      </a:r>
                      <a:r>
                        <a:rPr lang="ar-SA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ويقوم المدرس باستخدام العرائس مع الطلاب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من ثم يطلب من الطفل تقليد مهارة القاء التحية على الطلاب في فصله..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أنشودة رد السلام / انشودة السلام عليكم / انشودة تحية الاسلام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إعطاء ولي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الامر تعليمات لتنفيذ المهارة ( القاء التحية على الاخرين ) ليتم تطبيقها مع أخوته و أقاربه في المنزل 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200" b="1" baseline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فيديوهات للمهارة ( رد التحية ) 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يلقي الطالب التحية على الاخرين  بمساعدة    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يلقي الطالب التحية  على الاخرين  بالمصافحة  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يبادر الطالب بالقاء التحية على الاخرين  بالمصافة  </a:t>
                      </a: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/لفظيآ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09901" y="4787077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رد السلام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4297" y="5330098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954" y="5352052"/>
            <a:ext cx="2624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en-US" sz="1200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https://www.youtube.com/watch?v=GSPePS-S6XQ</a:t>
            </a:r>
            <a:endParaRPr lang="ar-SA" sz="1200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23 August 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الاخلاق الحميدة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يلقي التحية على الاخرين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أن يرد الطفل التحية على المعلم / زملائه .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أن يصافح الطالب الشخص الذي يلقي عليه التحية .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ان يتواصل الطالب  بصريآ  مع الشخص الذي يلقي عليه التحية .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r>
              <a:rPr lang="ar-A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23 August 2020</a:t>
            </a:fld>
            <a:endParaRPr lang="en-US" noProof="0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97115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يلقي التحية على الاخرين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1.عرض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فيديوهات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ألقاء التحية على الاخرين 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تنفيذ نشاط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تمثيلي ألقاء التحية بين الطالب و المعلم  / القاء التحية بين الطلاب أنفسهم .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5207" y="3412156"/>
            <a:ext cx="226092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رد التحية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61956" y="3878109"/>
            <a:ext cx="4170217" cy="47873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022" y="3969862"/>
            <a:ext cx="38980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https://www.youtube.com/watch?v=FxA1-BG32Cc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23 August 2020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89604"/>
            <a:ext cx="2838450" cy="1609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34134"/>
            <a:ext cx="2838450" cy="1487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2" y="4706228"/>
            <a:ext cx="2613476" cy="165012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498022" y="5102336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34086" y="5254810"/>
            <a:ext cx="38980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en-US" sz="1400" dirty="0">
                <a:latin typeface="Sakkal Majalla" panose="02000000000000000000" pitchFamily="2" charset="-78"/>
                <a:cs typeface="Sakkal Majalla" panose="02000000000000000000" pitchFamily="2" charset="-78"/>
                <a:hlinkClick r:id="rId7"/>
              </a:rPr>
              <a:t>https://www.youtube.com/watch?v=1nHQ2ElgWFk</a:t>
            </a:r>
            <a:endParaRPr lang="ar-SA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8383" y="4597183"/>
            <a:ext cx="226092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AE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داب التحية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السلام عليكم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10891" y="3372099"/>
            <a:ext cx="4170217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1752" y="3523561"/>
            <a:ext cx="389808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https://www.youtube.com/watch?v=J3ji4fCoa_s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7" y="711200"/>
            <a:ext cx="2997200" cy="25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307" y="5391735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تحية الاسلام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54107" y="3501298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86127" y="3523252"/>
            <a:ext cx="316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en-US" sz="1200" dirty="0">
                <a:hlinkClick r:id="rId2"/>
              </a:rPr>
              <a:t>https://www.youtube.com/watch?v=zjl3rBIvs_8</a:t>
            </a:r>
            <a:endParaRPr lang="ar-SA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78" y="1131310"/>
            <a:ext cx="2974050" cy="21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742" y="1337505"/>
            <a:ext cx="305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لون صورة الاطفال الذين يلقون التحية 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78" y="1706837"/>
            <a:ext cx="4836622" cy="50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عمل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/>
          <a:stretch/>
        </p:blipFill>
        <p:spPr>
          <a:xfrm>
            <a:off x="2677765" y="2177935"/>
            <a:ext cx="6988869" cy="4448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815" y="1421476"/>
            <a:ext cx="305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/>
              <a:t>لون صورة المصافحة باليد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1803469-1359-4921-b8b2-4aa11e6de6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641</Words>
  <Application>Microsoft Office PowerPoint</Application>
  <PresentationFormat>Widescreen</PresentationFormat>
  <Paragraphs>117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Book</vt:lpstr>
      <vt:lpstr>Sakkal Majalla</vt:lpstr>
      <vt:lpstr>Office Theme</vt:lpstr>
      <vt:lpstr>1_Office Theme</vt:lpstr>
      <vt:lpstr> يلقي التحية على الاخرين </vt:lpstr>
      <vt:lpstr>PowerPoint Presentation</vt:lpstr>
      <vt:lpstr>PowerPoint Presentation</vt:lpstr>
      <vt:lpstr>الاخلاق الحميدة </vt:lpstr>
      <vt:lpstr>PowerPoint Presentation</vt:lpstr>
      <vt:lpstr>انشودة السلام عليكم </vt:lpstr>
      <vt:lpstr>انشودة تحية الاسلام </vt:lpstr>
      <vt:lpstr>ورقة عمل </vt:lpstr>
      <vt:lpstr>ورقة عمل </vt:lpstr>
      <vt:lpstr>ورقة عمل </vt:lpstr>
      <vt:lpstr>ورقة عمل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43</cp:revision>
  <dcterms:created xsi:type="dcterms:W3CDTF">2020-07-26T19:33:45Z</dcterms:created>
  <dcterms:modified xsi:type="dcterms:W3CDTF">2020-08-22T20:21:04Z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