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1"/>
  </p:notesMasterIdLst>
  <p:sldIdLst>
    <p:sldId id="267" r:id="rId6"/>
    <p:sldId id="257" r:id="rId7"/>
    <p:sldId id="283" r:id="rId8"/>
    <p:sldId id="259" r:id="rId9"/>
    <p:sldId id="26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27DD44-B744-42AC-B498-54EF3C6033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299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71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30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30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30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30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30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30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30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30 August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30 August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30 August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30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30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30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30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30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30 August 2020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42599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30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30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30 August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30 August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30 August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30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30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30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30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2kCRm6mIdx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isKrR1TB4DM" TargetMode="Externa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171450" indent="-171450" algn="ctr" rtl="1"/>
            <a:r>
              <a:rPr lang="ar-AE" sz="2800" dirty="0">
                <a:latin typeface="Sakkal Majalla" pitchFamily="2" charset="-78"/>
                <a:cs typeface="Sakkal Majalla" pitchFamily="2" charset="-78"/>
              </a:rPr>
              <a:t>ينقل رسالة لفظية مكونة من كلمتين </a:t>
            </a:r>
            <a:r>
              <a:rPr lang="en-US" sz="2800" dirty="0" err="1" smtClean="0">
                <a:latin typeface="Sakkal Majalla" pitchFamily="2" charset="-78"/>
                <a:cs typeface="Sakkal Majalla" pitchFamily="2" charset="-78"/>
              </a:rPr>
              <a:t>flshu</a:t>
            </a:r>
            <a:r>
              <a:rPr lang="en-US" sz="2800" dirty="0" smtClean="0">
                <a:latin typeface="Sakkal Majalla" pitchFamily="2" charset="-78"/>
                <a:cs typeface="Sakkal Majalla" pitchFamily="2" charset="-78"/>
              </a:rPr>
              <a:t>]</a:t>
            </a:r>
            <a:r>
              <a:rPr lang="en-US" sz="2800" dirty="0" err="1" smtClean="0">
                <a:latin typeface="Sakkal Majalla" pitchFamily="2" charset="-78"/>
                <a:cs typeface="Sakkal Majalla" pitchFamily="2" charset="-78"/>
              </a:rPr>
              <a:t>i</a:t>
            </a:r>
            <a:r>
              <a:rPr lang="ar-AE" sz="2800" dirty="0">
                <a:latin typeface="Sakkal Majalla" pitchFamily="2" charset="-78"/>
                <a:cs typeface="Sakkal Majalla" pitchFamily="2" charset="-78"/>
              </a:rPr>
              <a:t/>
            </a:r>
            <a:br>
              <a:rPr lang="ar-AE" sz="2800" dirty="0">
                <a:latin typeface="Sakkal Majalla" pitchFamily="2" charset="-78"/>
                <a:cs typeface="Sakkal Majalla" pitchFamily="2" charset="-78"/>
              </a:rPr>
            </a:br>
            <a:r>
              <a:rPr lang="ar-AE" sz="2800" dirty="0">
                <a:latin typeface="Sakkal Majalla" pitchFamily="2" charset="-78"/>
                <a:cs typeface="Sakkal Majalla" pitchFamily="2" charset="-78"/>
              </a:rPr>
              <a:t/>
            </a:r>
            <a:br>
              <a:rPr lang="ar-AE" sz="2800" dirty="0">
                <a:latin typeface="Sakkal Majalla" pitchFamily="2" charset="-78"/>
                <a:cs typeface="Sakkal Majalla" pitchFamily="2" charset="-78"/>
              </a:rPr>
            </a:br>
            <a:endParaRPr lang="en-US" sz="28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 rot="721943">
            <a:off x="7959682" y="5031174"/>
            <a:ext cx="3051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000" dirty="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«نقل رسالة»</a:t>
            </a:r>
          </a:p>
          <a:p>
            <a:pPr algn="ctr" rtl="1"/>
            <a:r>
              <a:rPr lang="ar-AE" sz="2000" dirty="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إعداد: موزة سعيد مبارك عايد الكتبي</a:t>
            </a:r>
            <a:endParaRPr lang="en-US" sz="20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  <p:pic>
        <p:nvPicPr>
          <p:cNvPr id="7" name="Picture Placeholder 6"/>
          <p:cNvPicPr>
            <a:picLocks noGrp="1" noChangeAspect="1"/>
          </p:cNvPicPr>
          <p:nvPr>
            <p:ph type="pic" sz="quarter" idx="1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68" r="1706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6861179"/>
              </p:ext>
            </p:extLst>
          </p:nvPr>
        </p:nvGraphicFramePr>
        <p:xfrm>
          <a:off x="154004" y="224444"/>
          <a:ext cx="11906451" cy="64165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موزة سعيد الكتبي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ar-AE" sz="1200" dirty="0" smtClean="0">
                          <a:latin typeface="Sakkal Majalla" pitchFamily="2" charset="-78"/>
                          <a:cs typeface="Sakkal Majalla" pitchFamily="2" charset="-78"/>
                        </a:rPr>
                        <a:t>ينقل رسالة لفظية مكونة من </a:t>
                      </a:r>
                      <a:r>
                        <a:rPr lang="ar-AE" sz="1200" dirty="0" smtClean="0">
                          <a:latin typeface="Sakkal Majalla" pitchFamily="2" charset="-78"/>
                          <a:cs typeface="Sakkal Majalla" pitchFamily="2" charset="-78"/>
                        </a:rPr>
                        <a:t>كلمتين</a:t>
                      </a:r>
                      <a:r>
                        <a:rPr lang="en-US" sz="12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r>
                        <a:rPr lang="ar-AE" sz="1200" baseline="0" smtClean="0">
                          <a:latin typeface="Sakkal Majalla" pitchFamily="2" charset="-78"/>
                          <a:cs typeface="Sakkal Majalla" pitchFamily="2" charset="-78"/>
                        </a:rPr>
                        <a:t>بمساعده</a:t>
                      </a:r>
                      <a:endParaRPr lang="ar-AE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5-6 سنوات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متوسطة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endParaRPr lang="ar-AE" sz="1400" b="1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درس نقل رسالة</a:t>
                      </a:r>
                      <a:endParaRPr lang="ar-AE" sz="14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كان خليفة مسرعاً إلى الخارج فقالت له الأم: انتظر يا خليفة أريد منك أن تخبر جارتنا فاطمة بأنني أريد الوعاء. فابتسم خليفة وعندما وصل لجارته فاطمة قال لها: يا خالة أمي تريد تريد تريد ، وأخذ يحك رأسه. فابتسمت الجارة وقالت: من المؤكد أنها تريد الوعاء. فضحك خليفة قائلا: نعم تريد الوعاء. فقالت له الجارة: اليوم ساعدتك يا خليفة أما في المرات القادمة يجب أن تتذكر و تجعل عقلك قوياً سريع الحفظ و التذكر. فقال خليفة: إن شاء الله يا خالة شكراً لكِ.</a:t>
                      </a: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بعد قراءة القصة ومتابعة الفيديو، ممكن سؤال الطالب عدة أسئلة مثل: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ماذا كانت تريد أم خليفة؟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ماذا تعتقد سبب نسيان خليفة طلب أمه؟ (ممكن أن يلمح الطالب على أحد مشاكله الخاصة)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هل علينا أن ننقل كل الكلام الذي يقال لنا؟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sng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</a:t>
                      </a:r>
                      <a:r>
                        <a:rPr lang="ar-AE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الصفية: </a:t>
                      </a:r>
                      <a:endParaRPr lang="en-US" sz="14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عمل حلقة جماعية يقوم فيها المعلم بقول كلمتين للطالب الذي بجانبه بصوت منخفض ثم ينقلها للطالب الذي بعده وهكذا حتى تعود إلى المعلم (اعطاء مكافأة إن تم النقل بشكل صحيح).</a:t>
                      </a:r>
                      <a:endParaRPr lang="en-US" sz="12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عمل فريقين يجلسان في صفان و طرح سؤال بسيط عليهم و يتم تناقل الجواب  بالهمس من النهاية إلى البداية إلى أن تصل للمعلم  (نقاط لأول فريق ينقل الجواب الصحيح ).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عمل أنشودة جماعية يقوم فيها كل طالب بأنشاد مقطع بسيط و هكذا.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عمل فيديو توعوي أي موضوع مناسب  ويقوم المعلم باعطاء الطالب رسالة ينقلها و يشارك بها في الفيديو تتألف من كلمتين على الأقل حسب مستوى الطالب.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اعطاء الطالب رسائل متنوعة وتدريبه على نقلها بشكل صحيح.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وضع أنشطة متنوعة يقوم بها الطلاب كبطاقات في صندوق (مثل يقفز حمد) ويذهب الطالب عند حمد ويطلب منه أن يقفز  و هكذا.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30 August 2020</a:t>
            </a:fld>
            <a:endParaRPr lang="en-GB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7233466" y="2247033"/>
            <a:ext cx="1930968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itchFamily="2" charset="-78"/>
                <a:cs typeface="Sakkal Majalla" pitchFamily="2" charset="-78"/>
              </a:rPr>
              <a:t>اجتناب الغيبة و</a:t>
            </a:r>
            <a:r>
              <a:rPr kumimoji="0" lang="ar-AE" sz="1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itchFamily="2" charset="-78"/>
                <a:cs typeface="Sakkal Majalla" pitchFamily="2" charset="-78"/>
              </a:rPr>
              <a:t> النميمة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113840" y="2622838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312145" y="2762661"/>
            <a:ext cx="389808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3"/>
              </a:rPr>
              <a:t>https://</a:t>
            </a:r>
            <a:r>
              <a:rPr lang="en-US" sz="1400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3"/>
              </a:rPr>
              <a:t>youtu.be/2kCRm6mIdxU</a:t>
            </a:r>
            <a:r>
              <a:rPr lang="ar-AE" sz="1400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400" dirty="0">
              <a:solidFill>
                <a:prstClr val="black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5" name="Picture 4" descr="#TeachingTips; Chinese whisper is one of our kids' favorite games. It is a guarantee for hilarious outcomes, and our students, young and old, love to play it! Did you play this game when you were young?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91" y="3879021"/>
            <a:ext cx="973663" cy="93675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Mini Matisse: TeleDraw-- Fun Gam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91" y="4882483"/>
            <a:ext cx="973663" cy="87466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9195BEB-A072-45D8-848D-E8CA744F9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AE" sz="1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نقل رسالة</a:t>
            </a:r>
            <a:endParaRPr lang="en-US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587D558-5792-4FF7-9111-65F4C874C6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AE" sz="1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نصائح عامة:</a:t>
            </a:r>
            <a:endParaRPr lang="en-US" sz="1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E58025A-9737-434D-AE90-0CC9E799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7690" y="3392621"/>
            <a:ext cx="3913188" cy="2568857"/>
          </a:xfrm>
        </p:spPr>
        <p:txBody>
          <a:bodyPr>
            <a:normAutofit/>
          </a:bodyPr>
          <a:lstStyle/>
          <a:p>
            <a:pPr algn="r" rtl="1"/>
            <a:r>
              <a:rPr lang="ar-AE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في البداية، البدء باعطاء الطالب رسالة من كلمتين لينقلها لشخص ما أو لمعلم مساعد ،مع علم المعلم المساعد بماهية الرسالة و اعطاء الطالب تلميح (كطلب احضار ورق وعند ذهابه للمعلم يقوم بمساعدته بقوله هل تحتاج ورق مثلا). </a:t>
            </a:r>
          </a:p>
          <a:p>
            <a:pPr algn="r" rtl="1"/>
            <a:r>
              <a:rPr lang="ar-AE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مكافأته على كل مرة و تشجيعه.</a:t>
            </a:r>
          </a:p>
          <a:p>
            <a:pPr algn="r" rtl="1"/>
            <a:r>
              <a:rPr lang="ar-AE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يجب التنبه على نقطة معرفة الطالب للرسالة ووضوحها بالنسبة إليه (ممكن تكرارها له وطلب إعادتها) ثم ارساله.</a:t>
            </a:r>
          </a:p>
          <a:p>
            <a:pPr algn="r" rtl="1"/>
            <a:r>
              <a:rPr lang="ar-AE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بعد مساعدته و تعوده بأن ينقل الرسالة، اعطاء رسالة أخرى من كلمتين لكن دون مساعدة (أن يذهب لمعلمة الفصل الآخر و احضار شئ معين).</a:t>
            </a:r>
          </a:p>
          <a:p>
            <a:pPr algn="r" rtl="1"/>
            <a:r>
              <a:rPr lang="ar-AE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رفع مستوى الصعوبة في كل مرة الطالب يتطور و يرقى بمستواه.</a:t>
            </a:r>
          </a:p>
          <a:p>
            <a:pPr algn="r" rtl="1"/>
            <a:r>
              <a:rPr lang="ar-AE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التنبيه على قضية النميمة وأثرها و يجب نقل الكلام السليم الصحيح فقط و عدم نقل الكلام السيء.</a:t>
            </a:r>
          </a:p>
          <a:p>
            <a:pPr algn="r" rtl="1"/>
            <a:endParaRPr lang="ar-AE" sz="1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AE" sz="1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AE" sz="1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AE" sz="1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B7AE-9453-41D7-AC83-A2E65FBBCAE4}" type="datetime3">
              <a:rPr lang="en-US" noProof="0" smtClean="0"/>
              <a:t>30 August 2020</a:t>
            </a:fld>
            <a:endParaRPr lang="en-US" noProof="0" dirty="0"/>
          </a:p>
        </p:txBody>
      </p:sp>
      <p:pic>
        <p:nvPicPr>
          <p:cNvPr id="8" name="Picture Placeholder 7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66" r="2056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6622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938969"/>
              </p:ext>
            </p:extLst>
          </p:nvPr>
        </p:nvGraphicFramePr>
        <p:xfrm>
          <a:off x="226085" y="789928"/>
          <a:ext cx="11804073" cy="53610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53120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 fontAlgn="ctr"/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الهدف الرئيسي هو أن 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ينقل الطالب رسالة لفظية مكونة من كلمتين بمساعدة،</a:t>
                      </a:r>
                      <a:r>
                        <a:rPr lang="ar-AE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و 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ينقل رسالة لفظية مكونة من كلمتين. </a:t>
                      </a:r>
                    </a:p>
                    <a:p>
                      <a:pPr marL="0" indent="0" algn="r" rtl="1">
                        <a:buFont typeface="Arial" pitchFamily="34" charset="0"/>
                        <a:buNone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أخرى: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تقوية ثقة الطالب بنفسه وحثه على التحدث.  تعزيز أهمية التواصل. الحث على الأخلاق الحميدة و الابتعاد عن النميمة.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تشغيل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الفيديو الخاص بالدرس.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التمارين والأنشطة الصفية داخل الغرفة الصفية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عمليا و كتابيا.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للمعلم حرية ابتكار أنشطة اضافية. 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الرياضي: </a:t>
                      </a:r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عمل مسابقة النقل السريع للرسالة حيث يقوم المعلم باخبار رسالة لطالبين مثلا و عليهما نقلها للمعلم المساعد و الأسرع هو الفائز.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الفني: 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القيام بعرض مسرحي تقوم فيه الدمى بلعب دور المعلمة و تطلب من الأخرى ارسال طلب للمعلمة الأخرى (مرة بمساعدة و الأخرى بدون مساعدة). ثم يقوم الطالب باخبار الدمية رسالة وعلى الدمية نقلها إلى المعلم.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الموسيقى: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أناشيد مناسبة إن وجدت أو ممكن طلب نقل رسالة إلى معلمة الموسيقى أو أي معلم أخر بتشغيل أغنية معينة.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على ولي الأمر طلب من الطالب نقل رسائل مكونة من كلمتين و التعاون لمساعدته في البداية. بعدها يطلب منه نقل رسائل من دون مساعدة مع ضرورة التشجيع وتبسيط الرسالة وأن لا تتجاوز كلمتين.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4666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مشاهدة الفيديوهات التعليمية.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وضع رسائل مختلفة كصوت و على الطالب الاستماع لها وتكرارها و التأكد من فهمها وبعد دقيقتان طلب من الطالب تذكر الرسالة التي سبق ذكرها.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لعب ألعاب الذاكرة لتقوية الذاكرة لدى الطالب.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ينقل رسالة لفظية مكونة من كلمتين بمساعدة </a:t>
                      </a:r>
                      <a:r>
                        <a:rPr lang="ar-AE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ينقل 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رسالة لفظية مكونة من كلمتين بدون مساعدة   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مرتفع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ينقل 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رسالة لفظية مكونة من أكثر من كلمتين.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9B4A-862E-4296-9049-49655D5CFC94}" type="datetime3">
              <a:rPr lang="en-US" smtClean="0"/>
              <a:t>30 August 2020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37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dia Placeholder 4" descr="Media placeholder">
            <a:extLst>
              <a:ext uri="{FF2B5EF4-FFF2-40B4-BE49-F238E27FC236}">
                <a16:creationId xmlns:a16="http://schemas.microsoft.com/office/drawing/2014/main" id="{7401E5EB-604A-42B4-B9BC-979A2E90F535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/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قصة عن النميمة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010891" y="3372098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11752" y="3523561"/>
            <a:ext cx="389808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  <a:hlinkClick r:id="rId2"/>
              </a:rPr>
              <a:t>https://</a:t>
            </a:r>
            <a:r>
              <a:rPr lang="en-US" sz="14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  <a:hlinkClick r:id="rId2"/>
              </a:rPr>
              <a:t>youtu.be/isKrR1TB4DM</a:t>
            </a:r>
            <a:r>
              <a:rPr lang="ar-AE" sz="14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3783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EED42B-3B47-45C2-9F50-0B4533C0F1E3}">
  <ds:schemaRefs>
    <ds:schemaRef ds:uri="http://schemas.microsoft.com/office/infopath/2007/PartnerControls"/>
    <ds:schemaRef ds:uri="http://schemas.microsoft.com/office/2006/documentManagement/types"/>
    <ds:schemaRef ds:uri="c1803469-1359-4921-b8b2-4aa11e6de6e4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0860e916-1933-4f54-bf75-902e7a9d18b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1321</TotalTime>
  <Words>770</Words>
  <Application>Microsoft Office PowerPoint</Application>
  <PresentationFormat>Widescreen</PresentationFormat>
  <Paragraphs>85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Franklin Gothic Book</vt:lpstr>
      <vt:lpstr>Sakkal Majalla</vt:lpstr>
      <vt:lpstr>Office Theme</vt:lpstr>
      <vt:lpstr>1_Office Theme</vt:lpstr>
      <vt:lpstr>ينقل رسالة لفظية مكونة من كلمتين flshu]i  </vt:lpstr>
      <vt:lpstr>PowerPoint Presentation</vt:lpstr>
      <vt:lpstr>نقل رسالة</vt:lpstr>
      <vt:lpstr>PowerPoint Presentation</vt:lpstr>
      <vt:lpstr>قصة عن النميمة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JUMAH SHUAIB MUSTAFA</cp:lastModifiedBy>
  <cp:revision>126</cp:revision>
  <dcterms:created xsi:type="dcterms:W3CDTF">2020-07-26T19:33:45Z</dcterms:created>
  <dcterms:modified xsi:type="dcterms:W3CDTF">2020-08-30T07:00:16Z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