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57" r:id="rId7"/>
    <p:sldId id="283" r:id="rId8"/>
    <p:sldId id="259" r:id="rId9"/>
    <p:sldId id="269" r:id="rId10"/>
    <p:sldId id="284" r:id="rId11"/>
    <p:sldId id="275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7DD44-B744-42AC-B498-54EF3C6033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99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23 August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4259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s://youtu.be/9Fz7XzZ6gBE" TargetMode="Externa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uQjYzP9PMo" TargetMode="External"/><Relationship Id="rId2" Type="http://schemas.openxmlformats.org/officeDocument/2006/relationships/hyperlink" Target="https://youtu.be/qm2kdihQ6a0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fxtwWkNNsY" TargetMode="External"/><Relationship Id="rId2" Type="http://schemas.openxmlformats.org/officeDocument/2006/relationships/hyperlink" Target="https://youtu.be/TZqFYtWCWXg" TargetMode="Externa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UUXjosovUUA" TargetMode="External"/><Relationship Id="rId2" Type="http://schemas.openxmlformats.org/officeDocument/2006/relationships/hyperlink" Target="https://youtu.be/qeZxAgCgBZw" TargetMode="Externa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in.it/7ddyrc7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71450" indent="-171450" algn="ctr" rtl="1"/>
            <a:r>
              <a:rPr lang="ar-AE" sz="2800" dirty="0">
                <a:latin typeface="Sakkal Majalla" pitchFamily="2" charset="-78"/>
                <a:cs typeface="Sakkal Majalla" pitchFamily="2" charset="-78"/>
              </a:rPr>
              <a:t>يتبع قواعد </a:t>
            </a:r>
            <a:r>
              <a:rPr lang="ar-AE" sz="2800" dirty="0" smtClean="0">
                <a:latin typeface="Sakkal Majalla" pitchFamily="2" charset="-78"/>
                <a:cs typeface="Sakkal Majalla" pitchFamily="2" charset="-78"/>
              </a:rPr>
              <a:t>لعبة </a:t>
            </a:r>
            <a:r>
              <a:rPr lang="ar-AE" sz="2800" dirty="0">
                <a:latin typeface="Sakkal Majalla" pitchFamily="2" charset="-78"/>
                <a:cs typeface="Sakkal Majalla" pitchFamily="2" charset="-78"/>
              </a:rPr>
              <a:t>جماعية</a:t>
            </a: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7959682" y="5031174"/>
            <a:ext cx="305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«اللعب الجماعي»</a:t>
            </a:r>
          </a:p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إعداد: موزة سعيد مبارك عايد الكتبي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pic>
        <p:nvPicPr>
          <p:cNvPr id="6" name="Picture Placeholder 5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89" t="1088" r="9462" b="-1414"/>
          <a:stretch/>
        </p:blipFill>
        <p:spPr/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738020"/>
              </p:ext>
            </p:extLst>
          </p:nvPr>
        </p:nvGraphicFramePr>
        <p:xfrm>
          <a:off x="154004" y="224444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موزة سعيد الكتبي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يتبع قواعد لعبة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جماعية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401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r" rtl="1" fontAlgn="ctr"/>
                      <a:endParaRPr lang="ar-A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5-6 سنوات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اللعب الجماعي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عملت المدرسة مسابقة جري، حيث يجب على كل فريق أن يحمل الكرة و يوصلها إلى خط النهاية، و عند كل نقطة كل شخص يعطي الشخص الآخر الكرة. شارك فريق خليفة و شارك فريق حمد. كان فريق خليفة متعاون و متفاهم و كل شخص يساعد الآخر، أما فريق حمد فكانوا يتشاجرون كثيراً وغير منظمين، لذلك فاز فريق خليفة و حصلوا على الكأس وكانوا فرحين جداً أما فريق حمد فقد حزنوا.</a:t>
                      </a: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بعد قراءة القصة ومتابعة الفيديو، ممكن سؤال الطالب عدة أسئلة مثل: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أي فريق فاز؟ 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ماذا حصل فريق خليفة؟ وكيف كان شعورهم؟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كيف كان شعور فريق حمد؟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</a:t>
                      </a:r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en-US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لعبة القفز على الحبل سوياً مع الطلاب الآخرين أو لعبة شد الحبل بين فريقين.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لعبة الكراسي (كل مرة يتم انقاص كرسي ولكن يجب على الطلاب أن يجدوا مكان لبعضهم البعض حتى يفوز الفريق بحيث لا يتم فوز فرد وإنما فوز فريق أو خسارته جميعاً).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لعبة بناء برج بالمكعبات أو </a:t>
                      </a:r>
                      <a:r>
                        <a:rPr lang="en-US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الأكواب أو بالمشابك و غيره ضمن فريق وخلال مدة زمنية معينة.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لعبة نقل الأكواب أو الكرات بأداة يشترك فيها الجميع ضمن محاولات معينة.</a:t>
                      </a:r>
                      <a:endParaRPr lang="en-US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نقل الكرة بقطع الخشب و محاولة عدم اسقاطها.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لعبة المتطابقات خلال مدة زمنية ولعب ضمن فريق (ضرورة تقسيم العمل هنا).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أكواب عليها الأحرف أو الأرقام ومطابقتها على المشابه لها 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شرائط ملونة من الورق و  عمل جسور للمتطابقات و الوصل بينها خلال مدة معينة من الزمن.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لعبة الدودة ، يتم استخدام المصاصة للنفخ و دفع الدودة و وضع أحد اعضاء ليكمل عن صديقه عند نقطة معينة حتى الوصول إلى خط النهاية.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617431" y="3166541"/>
            <a:ext cx="1410120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itchFamily="2" charset="-78"/>
                <a:cs typeface="Sakkal Majalla" pitchFamily="2" charset="-78"/>
              </a:rPr>
              <a:t>مفهوم العمل الجماعي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27718" y="3551277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12146" y="3705165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youtu.be/9Fz7XzZ6gBE</a:t>
            </a:r>
            <a:r>
              <a:rPr lang="ar-AE" sz="1400" dirty="0" smtClean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400" dirty="0">
              <a:solidFill>
                <a:prstClr val="black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2" y="3166542"/>
            <a:ext cx="973663" cy="13850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Idée d'ateliers collaboratifs en salle de gym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41" b="41023"/>
          <a:stretch/>
        </p:blipFill>
        <p:spPr bwMode="auto">
          <a:xfrm>
            <a:off x="461792" y="4624873"/>
            <a:ext cx="973663" cy="9330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ve Engineering Challenges with Clothespins, Binder Clips, and Craft Sticks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18" t="6991" b="4955"/>
          <a:stretch/>
        </p:blipFill>
        <p:spPr bwMode="auto">
          <a:xfrm>
            <a:off x="1501865" y="3166542"/>
            <a:ext cx="950158" cy="13850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IANT SHAPE MATCH: Check out this awesome indoor math activity for toddlers and preschoolers; an awesome rainy day activity; quick and easy to set up; easy toddler activity; easy preschool activity; diy math activity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85"/>
          <a:stretch/>
        </p:blipFill>
        <p:spPr bwMode="auto">
          <a:xfrm>
            <a:off x="1538622" y="4624872"/>
            <a:ext cx="912363" cy="9330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2" y="5602963"/>
            <a:ext cx="973663" cy="8795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Tira de papel, colada no círculo correspondente. – imarinamode.site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973" y="3166542"/>
            <a:ext cx="909292" cy="13850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Basteln Idee für Kinder. Bastelt euch kleine Raupen und………. – #bastelidee…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866" y="5602962"/>
            <a:ext cx="950157" cy="8795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AE" sz="1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اللعب الجماعي 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sz="1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قواعد عامة للعب ضمن فريق:</a:t>
            </a:r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1"/>
            <a:ext cx="3913188" cy="2568857"/>
          </a:xfrm>
        </p:spPr>
        <p:txBody>
          <a:bodyPr>
            <a:normAutofit/>
          </a:bodyPr>
          <a:lstStyle/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املاء التعليمات  و القواعد قبل كل لعبة أو نشاط لضمان وصول المعلومة و تحقيق الهدف المطلوب.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ضرورة التنويه على أهمية التعاون و التكاتف.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يجب توزيع الأدوار حتى يكون لكل فرد قيمة و انتاجية و اسهان في العمل.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عدم التشاجر و يجب التفاهم فيما بينهم.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عدم التدخل في عمل غيرك إلا إن كان يحتاج للمساعدة.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يجب أن يعرفوا أن خسارة فرد يعني خسارة فريق كامل.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الحفاظ على سلامة بعضهم البعض.</a:t>
            </a:r>
            <a:endParaRPr lang="en-US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ممكن البدء اللعب لفريق ثنائي ثم زيادة أعداد الفريق.</a:t>
            </a:r>
          </a:p>
          <a:p>
            <a:pPr algn="r" rtl="1"/>
            <a:r>
              <a:rPr lang="ar-AE" sz="1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يجب العمل خلال المدة الزمنية المحددة و يجب تنظيم و استغلال الوقت.</a:t>
            </a: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AE" sz="1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23 August 2020</a:t>
            </a:fld>
            <a:endParaRPr lang="en-US" noProof="0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3" t="121" r="33433" b="-121"/>
          <a:stretch/>
        </p:blipFill>
        <p:spPr/>
      </p:pic>
    </p:spTree>
    <p:extLst>
      <p:ext uri="{BB962C8B-B14F-4D97-AF65-F5344CB8AC3E}">
        <p14:creationId xmlns:p14="http://schemas.microsoft.com/office/powerpoint/2010/main" val="39662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153808"/>
              </p:ext>
            </p:extLst>
          </p:nvPr>
        </p:nvGraphicFramePr>
        <p:xfrm>
          <a:off x="226085" y="789928"/>
          <a:ext cx="11804073" cy="5361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120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itchFamily="34" charset="0"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الهدف الرئيسي هو أن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يتبع الطالب قواعد لعبة جماعية.</a:t>
                      </a:r>
                    </a:p>
                    <a:p>
                      <a:pPr marL="0" indent="0" algn="r" rtl="1">
                        <a:buFont typeface="Arial" pitchFamily="34" charset="0"/>
                        <a:buNone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أخرى: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تعلم الطالب روح الجماعة و تطبيق العدل في لاتعامل مع الآخرين. تنمية روح المشاركة و الإحساس بالآخرين.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التمارين والأنشطة الصفية داخل الغرفة الصفية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عمليا و كتابيا.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للمعلم حرية ابتكار أنشطة اضافية.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 </a:t>
                      </a: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مسابقة النقل السريع حيث يقوم كل فريق بالوقوف في خط مستقيم وكل شخص يقوم بتسليم عود خشبي أو أي شيء آخر للعضو الذي يليه بسرعة كبيرة و الفريق الفائز الذي ينقل بشكل أسرع.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الفني: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القيام بعرضين  مسرحيين الأول تقوم فيه الدمى بعرض ماهية العمل الجماعي الناجح و العرض الثاني للعمل الجماعي الغير ناجح. ثم بعدها يسأ ل الطالب عن أفضل فريق تتمنى العمل فيه.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الموسيقى: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أناشيد حول التعاون و العمل الجماعي.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القيام بألعاب جماعية في المنزل و تشجيع الطالب على اللعب مع أقرانه و تطبيق قواعد اللعب الجماعي و تعزيز روح الجماعة.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666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الفيديوهات التعليمية.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ألعاب تكون جماعية يتشارك فيها أكثر من شخص.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يعرف قواعد اللعبة الجماعية ولكن لا يتبعها غالباً و يحتاج إلى تذكير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يتبع الطالب قواعد لعبة جماعية  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يتبع الطالب قواعد لعبة جماعية ويعرف إدارة الفريق.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فيديو تعليمي لأهمية التعاون وأثره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youtu.be/qm2kdihQ6a0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10891" y="218610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46955" y="2332957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3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3"/>
              </a:rPr>
              <a:t>youtu.be/RuQjYzP9PMo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أمثلة على الفريق الناجح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youtu.be/TZqFYtWCWXg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10891" y="218610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46955" y="2332957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3"/>
              </a:rPr>
              <a:t>https://youtu.be/_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3"/>
              </a:rPr>
              <a:t>fxtwWkNNsY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11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أناشيد التعاون و العمل الجماعي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youtu.be/qeZxAgCgBZw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10891" y="2186102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46955" y="2332957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3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3"/>
              </a:rPr>
              <a:t>youtu.be/UUXjosovUUA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13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طريقة صنع الدودة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59807" y="2397643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95871" y="2544498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https://pin.it/7ddyrc7</a:t>
            </a:r>
            <a:r>
              <a:rPr lang="ar-AE" sz="1400" dirty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713</Words>
  <Application>Microsoft Office PowerPoint</Application>
  <PresentationFormat>Widescreen</PresentationFormat>
  <Paragraphs>99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Sakkal Majalla</vt:lpstr>
      <vt:lpstr>Office Theme</vt:lpstr>
      <vt:lpstr>1_Office Theme</vt:lpstr>
      <vt:lpstr>يتبع قواعد لعبة جماعية</vt:lpstr>
      <vt:lpstr>PowerPoint Presentation</vt:lpstr>
      <vt:lpstr>اللعب الجماعي </vt:lpstr>
      <vt:lpstr>PowerPoint Presentation</vt:lpstr>
      <vt:lpstr>فيديو تعليمي لأهمية التعاون وأثره</vt:lpstr>
      <vt:lpstr>أمثلة على الفريق الناجح</vt:lpstr>
      <vt:lpstr>أناشيد التعاون و العمل الجماعي </vt:lpstr>
      <vt:lpstr>طريقة صنع الدودة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107</cp:revision>
  <dcterms:created xsi:type="dcterms:W3CDTF">2020-07-26T19:33:45Z</dcterms:created>
  <dcterms:modified xsi:type="dcterms:W3CDTF">2020-08-22T20:13:39Z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