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83" r:id="rId8"/>
    <p:sldId id="259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25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25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25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25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259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25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25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25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kCRm6mIdx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sKrR1TB4DM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ينقل رسالة لفظية مكونة من كلمتين </a:t>
            </a: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«نقل رسالة»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8" r="17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56290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ينقل رسالة لفظية مكونة من كلمتين 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نقل رسالة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 خليفة مسرعاً إلى الخارج فقالت له الأم: انتظر يا خليفة أريد منك أن تخبر جارتنا فاطمة بأنني أريد الوعاء. فابتسم خليفة وعندما وصل لجارته فاطمة قال لها: يا خالة أمي تريد تريد تريد ، وأخذ يحك رأسه. فابتسمت الجارة وقالت: من المؤكد أنها تريد الوعاء. فضحك خليفة قائلا: نعم تريد الوعاء. فقالت له الجارة: اليوم ساعدتك يا خليفة أما في المرات القادمة يجب أن تتذكر و تجعل عقلك قوياً سريع الحفظ و التذكر. فقال خليفة: إن شاء الله يا خالة شكراً لكِ.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كانت تريد أم خليفة؟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تعتقد سبب نسيان خليفة طلب أمه؟ (ممكن أن يلمح الطالب على أحد مشاكله الخاصة)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علينا أن ننقل كل الكلام الذي يقال لنا؟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حلقة جماعية يقوم فيها المعلم بقول كلمتين للطالب الذي بجانبه بصوت منخفض ثم ينقلها للطالب الذي بعده وهكذا حتى تعود إلى المعلم (اعطاء مكافأة إن تم النقل بشكل صحيح).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فريقين يجلسان في صفان و طرح سؤال بسيط عليهم و يتم تناقل الجواب  بالهمس من النهاية إلى البداية إلى أن تصل للمعلم  (نقاط لأول فريق ينقل الجواب الصحيح 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أنشودة جماعية يقوم فيها كل طالب بأنشاد مقطع بسيط و هكذا.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فيديو توعوي أي موضوع مناسب  ويقوم المعلم باعطاء الطالب رسالة ينقلها و يشارك بها في الفيديو تتألف من كلمتين على الأقل حسب مستوى الطالب.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اعطاء الطالب رسائل متنوعة وتدريبه على نقلها بشكل صحيح.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أنشطة متنوعة يقوم بها الطلاب كبطاقات في صندوق (مثل يقفز حمد) ويذهب الطالب عند حمد ويطلب منه أن يقفز  و هكذا.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25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233466" y="2247033"/>
            <a:ext cx="193096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اجتناب الغيبة و</a:t>
            </a:r>
            <a:r>
              <a:rPr kumimoji="0" lang="ar-AE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النميمة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3840" y="262283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5" y="27626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youtu.be/2kCRm6mIdxU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#TeachingTips; Chinese whisper is one of our kids' favorite games. It is a guarantee for hilarious outcomes, and our students, young and old, love to play it! Did you play this game when you were young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3879021"/>
            <a:ext cx="973663" cy="936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ini Matisse: TeleDraw-- Fun Ga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4882483"/>
            <a:ext cx="973663" cy="8746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نقل رسالة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نصائح عامة: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90" y="3392621"/>
            <a:ext cx="3913188" cy="2568857"/>
          </a:xfrm>
        </p:spPr>
        <p:txBody>
          <a:bodyPr>
            <a:normAutofit/>
          </a:bodyPr>
          <a:lstStyle/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البداية، البدء باعطاء الطالب رسالة من كلمتين لينقلها لشخص ما أو لمعلم مساعد ،مع علم المعلم المساعد بماهية الرسالة و اعطاء الطالب تلميح (كطلب احضار ورق وعند ذهابه للمعلم يقوم بمساعدته بقوله هل تحتاج ورق مثلا). 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مكافأته على كل مرة و تشجيعه.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التنبه على نقطة معرفة الطالب للرسالة ووضوحها بالنسبة إليه (ممكن تكرارها له وطلب إعادتها) ثم ارساله.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 مساعدته و تعوده بأن ينقل الرسالة، اعطاء رسالة أخرى من كلمتين لكن دون مساعدة (أن يذهب لمعلمة الفصل الآخر و احضار شئ معين).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رفع مستوى الصعوبة في كل مرة الطالب يتطور و يرقى بمستواه.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التنبيه على قضية النميمة وأثرها و يجب نقل الكلام السليم الصحيح فقط و عدم نقل الكلام السيء.</a:t>
            </a: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25 August 2020</a:t>
            </a:fld>
            <a:endParaRPr lang="en-US" noProof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r="205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6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38969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ينقل الطالب رسالة لفظية مكونة من كلمتين بمساعدة،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كلمتين. 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تقوية ثقة الطالب بنفسه وحثه على التحدث.  تعزيز أهمية التواصل. الحث على الأخلاق الحميدة و الابتعاد عن النميمة.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النقل السريع للرسالة حيث يقوم المعلم باخبار رسالة لطالبين مثلا و عليهما نقلها للمعلم المساعد و الأسرع هو الفائز.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بلعب دور المعلمة و تطلب من الأخرى ارسال طلب للمعلمة الأخرى (مرة بمساعدة و الأخرى بدون مساعدة). ثم يقوم الطالب باخبار الدمية رسالة وعلى الدمية نقلها إلى المعلم.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مناسبة إن وجدت أو ممكن طلب نقل رسالة إلى معلمة الموسيقى أو أي معلم أخر بتشغيل أغنية معينة.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طلب من الطالب نقل رسائل مكونة من كلمتين و التعاون لمساعدته في البداية. بعدها يطلب منه نقل رسائل من دون مساعدة مع ضرورة التشجيع وتبسيط الرسالة وأن لا تتجاوز كلمتين.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رسائل مختلفة كصوت و على الطالب الاستماع لها وتكرارها و التأكد من فهمها وبعد دقيقتان طلب من الطالب تذكر الرسالة التي سبق ذكرها.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 ألعاب الذاكرة لتقوية الذاكرة لدى الطالب.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 بمساعدة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كلمتين بدون مساعدة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أكثر من كلمتين.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25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قصة عن النميمة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youtu.be/isKrR1TB4DM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860e916-1933-4f54-bf75-902e7a9d18b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768</Words>
  <Application>Microsoft Office PowerPoint</Application>
  <PresentationFormat>Widescreen</PresentationFormat>
  <Paragraphs>85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ينقل رسالة لفظية مكونة من كلمتين   </vt:lpstr>
      <vt:lpstr>PowerPoint Presentation</vt:lpstr>
      <vt:lpstr>نقل رسالة</vt:lpstr>
      <vt:lpstr>PowerPoint Presentation</vt:lpstr>
      <vt:lpstr>قصة عن النميمة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125</cp:revision>
  <dcterms:created xsi:type="dcterms:W3CDTF">2020-07-26T19:33:45Z</dcterms:created>
  <dcterms:modified xsi:type="dcterms:W3CDTF">2020-08-25T18:51:41Z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