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67" r:id="rId6"/>
    <p:sldId id="257" r:id="rId7"/>
    <p:sldId id="262" r:id="rId8"/>
    <p:sldId id="25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25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25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25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25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25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25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25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25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25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25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25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25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25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25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25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355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25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25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25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25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25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25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25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25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25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dZBsrpGB-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youtu.be/vi_cyyk3Dog" TargetMode="External"/><Relationship Id="rId5" Type="http://schemas.openxmlformats.org/officeDocument/2006/relationships/hyperlink" Target="https://youtu.be/olQBCykILz0" TargetMode="External"/><Relationship Id="rId4" Type="http://schemas.openxmlformats.org/officeDocument/2006/relationships/hyperlink" Target="https://youtu.be/X7QyFly47S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ruQR4w75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21.jf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يطابق 6 أجزاء من أجزاء جسمة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49161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نعيمة سالم البلوشي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i="0" u="none" strike="noStrike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يطابق </a:t>
                      </a: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 أجزاء من أجزاء جسمة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4-5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متوسطة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الأصدقاء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إحدى الليالي وبينما حمد يغطُ في سبات عميق تشاجرت أعضاء جسمة حول أهمية كل منهما . فقالت اليد : أنا الأقوى، هل تستطيعوا مسك القلم من غير أصابعي ؟                               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 الذراع : وهل تستطيعي حمل الأشياء من دوني أيتها اليد ؟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فقالت الأذن: بل أنا أهم عضو، فهل تستطيعوا السماع من دوني؟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العين: وبدوني لا يبصر الإنسان.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الساق : بل أن أهم عضو، فكيف تستطيعوا المشي بدوني؟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القدم: والساق من دوني لا يستطيع الوقوف ولتوازن.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فقالت الأعضاء : نحن بعضنا يكمل بعضا ولا يستغنى الإنسان بأحدنا عن الأخر .. جميعنا مهمين.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</a:t>
                      </a: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تنفيذ نشاط حركي ( كما هو موضح في فيديو الأنشودة )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لعبة التركيب ( تركيب جسم الأنسان ) 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تقليد الحركي مع الانشودة.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25 August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CBF080-3C29-4F3D-8DAB-8BFDBE9F2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/>
          <a:stretch/>
        </p:blipFill>
        <p:spPr>
          <a:xfrm>
            <a:off x="2912579" y="1300479"/>
            <a:ext cx="668821" cy="7562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DFC211E-1439-4B58-8C70-948D3DC881CC}"/>
              </a:ext>
            </a:extLst>
          </p:cNvPr>
          <p:cNvGrpSpPr/>
          <p:nvPr/>
        </p:nvGrpSpPr>
        <p:grpSpPr>
          <a:xfrm>
            <a:off x="2068665" y="1231278"/>
            <a:ext cx="843914" cy="878818"/>
            <a:chOff x="2244429" y="4324349"/>
            <a:chExt cx="2413296" cy="184308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9D4255A-1409-4587-B5DE-9FBCF3109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61"/>
            <a:stretch/>
          </p:blipFill>
          <p:spPr>
            <a:xfrm>
              <a:off x="2244429" y="4324349"/>
              <a:ext cx="2413296" cy="184308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86212D-B5A5-4307-822F-85944E085D35}"/>
                </a:ext>
              </a:extLst>
            </p:cNvPr>
            <p:cNvSpPr/>
            <p:nvPr/>
          </p:nvSpPr>
          <p:spPr>
            <a:xfrm>
              <a:off x="3409949" y="4393568"/>
              <a:ext cx="1247775" cy="749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4643921-1C8C-41E9-99AD-6289C429E5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32079" r="47073"/>
          <a:stretch/>
        </p:blipFill>
        <p:spPr>
          <a:xfrm>
            <a:off x="1058946" y="1250372"/>
            <a:ext cx="838446" cy="8788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21E1A1-6A8C-4545-80D0-1A6901663A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24195" r="9813"/>
          <a:stretch/>
        </p:blipFill>
        <p:spPr>
          <a:xfrm>
            <a:off x="2563562" y="2296322"/>
            <a:ext cx="1181995" cy="10321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89B4DF-D7C3-45A4-A629-BCD4CB0A78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2" t="40374"/>
          <a:stretch/>
        </p:blipFill>
        <p:spPr>
          <a:xfrm>
            <a:off x="1522396" y="2168501"/>
            <a:ext cx="1088471" cy="13050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04E044-BBD4-4426-9918-400D63975D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8444" r="9185"/>
          <a:stretch/>
        </p:blipFill>
        <p:spPr>
          <a:xfrm>
            <a:off x="293964" y="2311860"/>
            <a:ext cx="1088472" cy="8788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D516AC-5205-411D-8B40-F4021F4E18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6" t="2922" r="6509" b="2608"/>
          <a:stretch/>
        </p:blipFill>
        <p:spPr>
          <a:xfrm>
            <a:off x="876555" y="3321871"/>
            <a:ext cx="1333245" cy="24282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54D1CB-01C8-45D3-8C19-4554457E19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7"/>
          <a:stretch/>
        </p:blipFill>
        <p:spPr>
          <a:xfrm>
            <a:off x="4971952" y="4226112"/>
            <a:ext cx="176442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75340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just" rtl="1" fontAlgn="ctr"/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يطابق 6 أجزاء من أجزاء جسمة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عرفية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فيديوهات في تطبيق بعض الحركات وتقليدها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 حركات مختلفة ( التصفيق الى اليمين واليسار ، القفز للأمام والخلف ، رفع اليد للأسفل والأعلى )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4523" y="2860630"/>
            <a:ext cx="1764932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انشودة اعضاء الجسم 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25491" y="3429000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800" b="1" u="none" baseline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https://youtu.be/LdZBsrpGB-o</a:t>
            </a:r>
            <a:endParaRPr lang="ar-AE" sz="1800" b="1" u="none" baseline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25 August 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D268D-EA07-463E-A9EB-97F8F30808D2}"/>
              </a:ext>
            </a:extLst>
          </p:cNvPr>
          <p:cNvSpPr txBox="1"/>
          <p:nvPr/>
        </p:nvSpPr>
        <p:spPr>
          <a:xfrm>
            <a:off x="2209799" y="2723273"/>
            <a:ext cx="1764932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فيديوهات مساندة للدرس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3C029E65-FA8F-4F17-B8A5-E795AD047770}"/>
              </a:ext>
            </a:extLst>
          </p:cNvPr>
          <p:cNvSpPr/>
          <p:nvPr/>
        </p:nvSpPr>
        <p:spPr>
          <a:xfrm>
            <a:off x="1100051" y="3408147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800" b="1" baseline="0" dirty="0">
                <a:latin typeface="Sakkal Majalla" panose="02000000000000000000" pitchFamily="2" charset="-78"/>
                <a:cs typeface="Sakkal Majalla" panose="02000000000000000000" pitchFamily="2" charset="-78"/>
                <a:hlinkClick r:id="rId4"/>
              </a:rPr>
              <a:t>https://youtu.be/X7QyFly47Sg</a:t>
            </a:r>
            <a:endParaRPr lang="ar-AE" sz="1800" b="1" baseline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70748661-4F3C-4048-B2C4-9126D2D90429}"/>
              </a:ext>
            </a:extLst>
          </p:cNvPr>
          <p:cNvSpPr/>
          <p:nvPr/>
        </p:nvSpPr>
        <p:spPr>
          <a:xfrm>
            <a:off x="1100050" y="4386733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800" b="1" baseline="0" dirty="0">
                <a:latin typeface="Sakkal Majalla" panose="02000000000000000000" pitchFamily="2" charset="-78"/>
                <a:cs typeface="Sakkal Majalla" panose="02000000000000000000" pitchFamily="2" charset="-78"/>
                <a:hlinkClick r:id="rId5"/>
              </a:rPr>
              <a:t>https://youtu.be/olQBCykILz0</a:t>
            </a:r>
            <a:endParaRPr lang="ar-AE" sz="1800" b="1" baseline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F834C136-0E16-473D-AA7B-B86268306761}"/>
              </a:ext>
            </a:extLst>
          </p:cNvPr>
          <p:cNvSpPr/>
          <p:nvPr/>
        </p:nvSpPr>
        <p:spPr>
          <a:xfrm>
            <a:off x="6525491" y="4438539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800" b="1" u="none" baseline="0" dirty="0">
                <a:latin typeface="Sakkal Majalla" panose="02000000000000000000" pitchFamily="2" charset="-78"/>
                <a:cs typeface="Sakkal Majalla" panose="02000000000000000000" pitchFamily="2" charset="-78"/>
                <a:hlinkClick r:id="rId6"/>
              </a:rPr>
              <a:t>https://youtu.be/vi_cyyk3Dog</a:t>
            </a:r>
            <a:endParaRPr lang="ar-AE" sz="1800" b="1" u="none" baseline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06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63960"/>
              </p:ext>
            </p:extLst>
          </p:nvPr>
        </p:nvGraphicFramePr>
        <p:xfrm>
          <a:off x="180109" y="165333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 fontAlgn="ctr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</a:t>
                      </a: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يطابق 6 أجزاء من أجزاء جسمة </a:t>
                      </a:r>
                    </a:p>
                    <a:p>
                      <a:pPr algn="just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</a:t>
                      </a:r>
                    </a:p>
                    <a:p>
                      <a:pPr algn="just" rtl="1"/>
                      <a:r>
                        <a:rPr lang="ar-SA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تشغيل الفيديو الخاص بالدرس.</a:t>
                      </a:r>
                    </a:p>
                    <a:p>
                      <a:pPr algn="just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التعرف على مهام بعض الأعضاء.</a:t>
                      </a:r>
                    </a:p>
                    <a:p>
                      <a:pPr algn="just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التعرف على المفاهيم التالية: اليد ، الساق ،الفم، العين، الأنف ، الأذن</a:t>
                      </a:r>
                    </a:p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 </a:t>
                      </a: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التناغم مع لأنشودة وتقليد الحركات .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بصناعة دمية من الصوف</a:t>
                      </a: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التقليد الحركي مع الأنشودة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صناعة دمية ورقية مع أخوته بالمنزل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تنفيذ دمية ورقية من الأشكال الهندسية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يقلد الطالب المعلم بحركة بسيطة  جيد: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تقليد المعلم بحركيتين  متتاليتين مرتفع: ان يتمكن الطالب من تقليد المعلم بحركتين او اكثر متتاليتين بعد المعلم مباشرة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09901" y="4787077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تشكيل الجسم من الأشكال الهندسية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25 August 2020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93953620-7E4F-4582-AF63-890797EE5824}"/>
              </a:ext>
            </a:extLst>
          </p:cNvPr>
          <p:cNvSpPr/>
          <p:nvPr/>
        </p:nvSpPr>
        <p:spPr>
          <a:xfrm>
            <a:off x="5244696" y="5181795"/>
            <a:ext cx="5247409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hlinkClick r:id="rId3"/>
              </a:rPr>
              <a:t>https://www.youtube.com/watch?v=gZruQR4w75Q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0FCAD37-36F7-4361-919D-AF32E8005B85}"/>
              </a:ext>
            </a:extLst>
          </p:cNvPr>
          <p:cNvGrpSpPr/>
          <p:nvPr/>
        </p:nvGrpSpPr>
        <p:grpSpPr>
          <a:xfrm>
            <a:off x="7732876" y="1737360"/>
            <a:ext cx="3108960" cy="4618990"/>
            <a:chOff x="7112000" y="1609487"/>
            <a:chExt cx="3108960" cy="46189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374C20-8BB9-447B-97BC-3844200FE36C}"/>
                </a:ext>
              </a:extLst>
            </p:cNvPr>
            <p:cNvSpPr/>
            <p:nvPr/>
          </p:nvSpPr>
          <p:spPr>
            <a:xfrm>
              <a:off x="7112000" y="1609487"/>
              <a:ext cx="3108960" cy="461899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D90DCBF-AA73-403D-BA23-D1AA35661BA8}"/>
                </a:ext>
              </a:extLst>
            </p:cNvPr>
            <p:cNvSpPr/>
            <p:nvPr/>
          </p:nvSpPr>
          <p:spPr>
            <a:xfrm>
              <a:off x="7982610" y="3141765"/>
              <a:ext cx="486183" cy="5818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4C69CF-AFC4-401B-97EF-CA799E4E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EDCC74-4AA8-4307-9B54-EE6B29EC2F10}"/>
              </a:ext>
            </a:extLst>
          </p:cNvPr>
          <p:cNvSpPr/>
          <p:nvPr/>
        </p:nvSpPr>
        <p:spPr>
          <a:xfrm>
            <a:off x="4498340" y="1767880"/>
            <a:ext cx="3108960" cy="46189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632880-F5AE-4580-95F9-7F5F4BD8DBD3}"/>
              </a:ext>
            </a:extLst>
          </p:cNvPr>
          <p:cNvSpPr/>
          <p:nvPr/>
        </p:nvSpPr>
        <p:spPr>
          <a:xfrm>
            <a:off x="1232279" y="1782092"/>
            <a:ext cx="3108960" cy="461899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64F94A-4FE0-41DA-8C77-A0042D2D8A80}"/>
              </a:ext>
            </a:extLst>
          </p:cNvPr>
          <p:cNvSpPr txBox="1"/>
          <p:nvPr/>
        </p:nvSpPr>
        <p:spPr>
          <a:xfrm>
            <a:off x="1159213" y="1940445"/>
            <a:ext cx="311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/>
              <a:t>ضع دائرة حول أعضاء الجسم بالصورة </a:t>
            </a:r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942B0AA-9A50-4611-B35D-00DCC8F87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50" y="2578654"/>
            <a:ext cx="888091" cy="88809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7CA1B5-46A7-4209-AF04-C5DAAFB38A62}"/>
              </a:ext>
            </a:extLst>
          </p:cNvPr>
          <p:cNvCxnSpPr/>
          <p:nvPr/>
        </p:nvCxnSpPr>
        <p:spPr>
          <a:xfrm>
            <a:off x="1321179" y="3835300"/>
            <a:ext cx="291368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3EE2E81-E9D3-4C49-94FA-E65740436E34}"/>
              </a:ext>
            </a:extLst>
          </p:cNvPr>
          <p:cNvCxnSpPr/>
          <p:nvPr/>
        </p:nvCxnSpPr>
        <p:spPr>
          <a:xfrm>
            <a:off x="1321178" y="5237380"/>
            <a:ext cx="291368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0721BFC8-3DBF-4DB0-B1F9-E3F7A2791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t="63798" r="64967" b="9089"/>
          <a:stretch/>
        </p:blipFill>
        <p:spPr>
          <a:xfrm>
            <a:off x="1440742" y="4065960"/>
            <a:ext cx="961684" cy="96287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58F965F-57DE-4018-A405-0C0470DEB3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5"/>
          <a:stretch/>
        </p:blipFill>
        <p:spPr>
          <a:xfrm>
            <a:off x="3640540" y="4140980"/>
            <a:ext cx="488468" cy="78867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0540E8-68D4-4EA1-979C-CFB433701D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r="35640"/>
          <a:stretch/>
        </p:blipFill>
        <p:spPr>
          <a:xfrm>
            <a:off x="2573542" y="5360824"/>
            <a:ext cx="507605" cy="900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094E1-3082-4404-9A56-4D36A25EA7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62398" r="74268" b="18639"/>
          <a:stretch/>
        </p:blipFill>
        <p:spPr>
          <a:xfrm>
            <a:off x="1596463" y="2755122"/>
            <a:ext cx="736845" cy="709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2D56E1-D1FD-4712-96B7-837C41268D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23631" r="76599" b="57887"/>
          <a:stretch/>
        </p:blipFill>
        <p:spPr>
          <a:xfrm>
            <a:off x="2465214" y="4057871"/>
            <a:ext cx="836749" cy="888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22662A-7773-4FB7-A482-7AB7EE16B9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0" r="76788" b="39824"/>
          <a:stretch/>
        </p:blipFill>
        <p:spPr>
          <a:xfrm>
            <a:off x="3368298" y="5334746"/>
            <a:ext cx="776593" cy="788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6A5F74-4B28-414D-B3F7-C55F7E8410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6" y="2671618"/>
            <a:ext cx="844791" cy="844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94D072-5D42-43DB-AB2D-DEEAA20F43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15" y="5344445"/>
            <a:ext cx="977079" cy="933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274E40-2792-4F29-A170-5DA0320B8A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40" y="1782092"/>
            <a:ext cx="3111683" cy="45742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392F629-2E93-4E35-B07D-93E97B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1"/>
          <a:stretch/>
        </p:blipFill>
        <p:spPr>
          <a:xfrm>
            <a:off x="7758523" y="1767880"/>
            <a:ext cx="3033361" cy="45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06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c1803469-1359-4921-b8b2-4aa11e6de6e4"/>
    <ds:schemaRef ds:uri="http://schemas.microsoft.com/office/2006/documentManagement/types"/>
    <ds:schemaRef ds:uri="http://purl.org/dc/elements/1.1/"/>
    <ds:schemaRef ds:uri="http://schemas.microsoft.com/office/2006/metadata/properties"/>
    <ds:schemaRef ds:uri="0860e916-1933-4f54-bf75-902e7a9d18b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432</Words>
  <Application>Microsoft Office PowerPoint</Application>
  <PresentationFormat>Widescreen</PresentationFormat>
  <Paragraphs>100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Sakkal Majalla</vt:lpstr>
      <vt:lpstr>Office Theme</vt:lpstr>
      <vt:lpstr>1_Office Theme</vt:lpstr>
      <vt:lpstr>يطابق 6 أجزاء من أجزاء جسمة</vt:lpstr>
      <vt:lpstr>PowerPoint Presentation</vt:lpstr>
      <vt:lpstr>PowerPoint Presentation</vt:lpstr>
      <vt:lpstr>PowerPoint Presentation</vt:lpstr>
      <vt:lpstr>أوراق عمل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Ahmed Alnuaimi</cp:lastModifiedBy>
  <cp:revision>42</cp:revision>
  <dcterms:created xsi:type="dcterms:W3CDTF">2020-07-26T19:33:45Z</dcterms:created>
  <dcterms:modified xsi:type="dcterms:W3CDTF">2020-08-26T04:05:08Z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