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7" r:id="rId3"/>
    <p:sldId id="262" r:id="rId4"/>
    <p:sldId id="264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 fontAlgn="ctr"/>
            <a:r>
              <a:rPr lang="ar-AE" sz="2800" b="1" i="0" u="none" strike="noStrike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تطبيق آداب السلوك القويم ( الاستئذان-رد السلام-رد التحية)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544020"/>
              </p:ext>
            </p:extLst>
          </p:nvPr>
        </p:nvGraphicFramePr>
        <p:xfrm>
          <a:off x="0" y="136525"/>
          <a:ext cx="11869578" cy="7084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02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آداب السلوك القويم ( الاستئذان-رد السلام-رد التحية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943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914818">
                <a:tc gridSpan="3">
                  <a:txBody>
                    <a:bodyPr/>
                    <a:lstStyle/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خليفة و حمد أصدقاء دائما يحبون اللعب مع بعض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حين يعودون من المدرسة ينهون واجباتهم المدرسية ثم يلعبون مع بعض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احدى الأيام حين كان خليفة و حمد يلعبون مع بعض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حمد : هيا خليفة دعنا نلعب كرة القدم أني أرى كرة قدم هناك تحت الشجرة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خليفة : لا يا حمد ليس من الأدب أن نأخذ أغراض غيرنا من دون استئذان انها كرة أخي دعنا نذهب و نستأذن منه و اذا اذن لنا سنأخذها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 بعدما أذن لهم أخذو الكرة يلعبون بها و لكن ضرب خليفة الكرة بقوة حيث دخلت بيت جارهم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ذهب خليفة و حمد مسرعين ليحضروا الكرة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عندما وصلوا لمنزل جارهم دخل حمد مسرعا الى البيت و لكن خليفة منعه من ذلك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خليفة : لا يا حمد ليس من الأدب الدخول الى منازل غيرنا بدون الاستئذان يجب ان نستأذن, اولا سنطرق الباب و ننظر حتى يأذنون لنا بالدخول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نعم انا آسفه يا خليفة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أتى الجار الى حمد و خليفة و قال السلام عليكم و رحمة الله و بركاته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لحمد : هذا الجار أتى انه سلم علينا و قال السلام عليكم و رحمة الله و بركاته و هذا من الأدب عندما نرى أحد نسلم عليه , و اذا أحد سلم علينا يجب أن نرد التحية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و خليفة : و عليكم السلام و رحمة الله و بركاته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مرحبا بكم يا حمد و خليفة أخبروني ماذا تريدون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: آسفون و لكننا عندما كنا نلعب رمينا الكرة في منزلك , آسفون يا عمي لم نقصد فعل ذلك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لا بأس انتظروا سأحضرها لكم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شكر خليفة و حمد الجار و أخذو الكرة و عادو الى اللعب و بينما هما في الطريق شاهدو رجل جالس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لحمد : انظر يا حمد هناك رجل عندما نمر من جنبه يجب أن نسلم عليه و نقول السلام عليكم و رحمة الله و بركاته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حسنا يا خليفة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عندما مرو من جنب الرجل : قالو السلام عليكم و رحمة الله و بركاته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الرجل : و عليكم السلام ورحمة الله و بركاته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عاد حمد و خليفة و أكملوا العب كرة القدم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فيديو تعليمي و يناقش المعلم الطلاب الآداب التي يتناولها الفيديو المعروض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763BBDBB-CA83-4D10-8938-D86435A3C74E}"/>
              </a:ext>
            </a:extLst>
          </p:cNvPr>
          <p:cNvSpPr/>
          <p:nvPr/>
        </p:nvSpPr>
        <p:spPr>
          <a:xfrm>
            <a:off x="5732505" y="5474124"/>
            <a:ext cx="4272885" cy="88222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https://youtu.be/G9VXe164fzA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https://youtu.be/3FN-J5MS3yg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747616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آداب السلوك القويم ( الاستئذان-رد السلام-رد التحية)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يعرض المعلم مجموعة صور و يختار الطالب السلوك الصحيح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مثال (  رجل يمر على آخر ر و يلقي السلام _ صورة رجل يمر من على جنت آخرين ولا يلقي السلام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أمثلة في الشريحة القادمة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   يعطي الطالب مجموعة صور فيها مواقف و الطالب يخبرنا كيفية التصرف الصحيح مثال ( مجموعة أولاد يلعبون كرة قدم فسقطت الكرة داخل بيت الجيران ماذا  يجب أن نفعل )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471704"/>
              </p:ext>
            </p:extLst>
          </p:nvPr>
        </p:nvGraphicFramePr>
        <p:xfrm>
          <a:off x="193963" y="206375"/>
          <a:ext cx="11804073" cy="62747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تطبيق آداب السلوك القويم ( الاستئذان – رد السلام – رد التحية)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التعرف كيفية تطبيق آداب السلوك القويم ( الاستئذان – رد السلام – رد التحية من خلال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الفيديوهات التعليمية الخاصة بآداب السلوك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 الألعاب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مسابقة بين الطلاب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مثال يضع خمس مربعات و على المعلم أن يمثل شيء للطالب مثل أن يقول السلام عليكم ورحمة الله وبركاته و الطالب يخبر المعلم كيفية الرد الصحيح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 كل مره يجب اجابه صحيحة يقز على مربع و أسرع طالب أو مجموعة تنتهي تكافئ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 آداب السلوك القويم ( الاستئذان – رد السلام – رد التحية)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تعزيز و تدريب الطالب على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آداب السلوك القويم ( الاستئذان – رد السلام – رد التحية) مع العائلة و أصدقائه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 الطالب  تطبيق واحد فقط من آداب السلوك القويم        جيد: يدرك  الطالب  تطبيق اثنان فقط من آداب السلوك القويم         مرتفع:  يدرك  الطالب  تطبيق جميع آداب السلوك القويم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3215561-8762-45C9-BA1F-17C85CE51210}"/>
              </a:ext>
            </a:extLst>
          </p:cNvPr>
          <p:cNvSpPr/>
          <p:nvPr/>
        </p:nvSpPr>
        <p:spPr>
          <a:xfrm>
            <a:off x="6485753" y="2903202"/>
            <a:ext cx="4249694" cy="5257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https://youtu.be/LChXhgCtStI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https://youtu.be/LddAF9kdgAA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EEBBCAD-1685-4863-B990-CA14F062E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82500" y="1066517"/>
            <a:ext cx="1470563" cy="236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278C769-B76F-4731-ADE4-4B591165E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811161"/>
            <a:ext cx="2113499" cy="283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EB5BF9F9-8865-4961-AEC7-3E53BE3FE530}"/>
              </a:ext>
            </a:extLst>
          </p:cNvPr>
          <p:cNvSpPr/>
          <p:nvPr/>
        </p:nvSpPr>
        <p:spPr>
          <a:xfrm>
            <a:off x="4962110" y="93708"/>
            <a:ext cx="2267780" cy="1434905"/>
          </a:xfrm>
          <a:prstGeom prst="cloudCallout">
            <a:avLst>
              <a:gd name="adj1" fmla="val -44989"/>
              <a:gd name="adj2" fmla="val 56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السلام عليكم ورحمة الله و بركاته</a:t>
            </a:r>
            <a:endParaRPr lang="en-US" dirty="0"/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A4193EA9-F51D-47D2-90FE-5DC2007F7DFD}"/>
              </a:ext>
            </a:extLst>
          </p:cNvPr>
          <p:cNvSpPr/>
          <p:nvPr/>
        </p:nvSpPr>
        <p:spPr>
          <a:xfrm>
            <a:off x="0" y="661182"/>
            <a:ext cx="1941342" cy="1434905"/>
          </a:xfrm>
          <a:prstGeom prst="cloudCallout">
            <a:avLst>
              <a:gd name="adj1" fmla="val 72178"/>
              <a:gd name="adj2" fmla="val 366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لن أرد عليه هذا شخص غريب لا أعرفه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1349E18-0B89-4C15-9011-0301DAF9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178" y="3648425"/>
            <a:ext cx="2113499" cy="283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36C6CF8-36A6-4431-AFA5-BDDEA61A3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06900" y="3885815"/>
            <a:ext cx="1470563" cy="236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21711310-20B3-4C2E-86D4-F57FB6ADC8FE}"/>
              </a:ext>
            </a:extLst>
          </p:cNvPr>
          <p:cNvSpPr/>
          <p:nvPr/>
        </p:nvSpPr>
        <p:spPr>
          <a:xfrm>
            <a:off x="9644307" y="2944050"/>
            <a:ext cx="2267780" cy="1434905"/>
          </a:xfrm>
          <a:prstGeom prst="cloudCallout">
            <a:avLst>
              <a:gd name="adj1" fmla="val -44989"/>
              <a:gd name="adj2" fmla="val 56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السلام عليكم ورحمة الله و بركاته</a:t>
            </a:r>
            <a:endParaRPr lang="en-US" dirty="0"/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40C9CED9-D852-4090-8B39-D0768971C1D0}"/>
              </a:ext>
            </a:extLst>
          </p:cNvPr>
          <p:cNvSpPr/>
          <p:nvPr/>
        </p:nvSpPr>
        <p:spPr>
          <a:xfrm>
            <a:off x="4724632" y="3485272"/>
            <a:ext cx="1941342" cy="1434905"/>
          </a:xfrm>
          <a:prstGeom prst="cloudCallout">
            <a:avLst>
              <a:gd name="adj1" fmla="val 72178"/>
              <a:gd name="adj2" fmla="val 366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وعليكم السلام ورحمة الله و بركاته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6CC530-FBDA-4E4E-B9E0-5437DE44E29D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12192001" cy="6046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88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739</Words>
  <Application>Microsoft Office PowerPoint</Application>
  <PresentationFormat>Widescreen</PresentationFormat>
  <Paragraphs>111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Office Theme</vt:lpstr>
      <vt:lpstr>تطبيق آداب السلوك القويم ( الاستئذان-رد السلام-رد التحية)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التعرف على الفصول الأربعة</dc:title>
  <dc:creator>m-s.a12@hotmail.com</dc:creator>
  <cp:lastModifiedBy>JUMAH SHUAIB MUSTAFA</cp:lastModifiedBy>
  <cp:revision>27</cp:revision>
  <dcterms:created xsi:type="dcterms:W3CDTF">2020-08-05T15:23:44Z</dcterms:created>
  <dcterms:modified xsi:type="dcterms:W3CDTF">2020-08-23T15:25:23Z</dcterms:modified>
</cp:coreProperties>
</file>