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7" r:id="rId2"/>
    <p:sldId id="257" r:id="rId3"/>
    <p:sldId id="262" r:id="rId4"/>
    <p:sldId id="264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162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53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105896-1F24-40A2-9BD7-C9B019EBCE89}" type="datetimeFigureOut">
              <a:rPr lang="en-US" smtClean="0"/>
              <a:t>9/20/2020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CC465F-616A-4543-A239-8FB32850757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80669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817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657565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1488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757AD1-B518-4CA8-91B9-70BF5E601A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D40E84-8AF7-45BF-88AF-64BD0E794E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46FE2B-A3D3-477C-814B-DBD155A16A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5D50-50B6-4988-B7CD-3692C4A79545}" type="datetimeFigureOut">
              <a:rPr lang="en-US" smtClean="0"/>
              <a:t>9/20/2020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569D02-FCFA-4A05-B8A5-AE063B859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D4D698-8B90-4CA0-83E6-C19D83664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D38A-DCF5-49F0-AA1B-63B96E391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819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390875-C6C5-4B13-8DE9-782FA73C4D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DFEA61-1A42-4AD4-A7DA-7E2F4ECF03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AD178B-03A1-4F44-B3B2-309C6282E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5D50-50B6-4988-B7CD-3692C4A79545}" type="datetimeFigureOut">
              <a:rPr lang="en-US" smtClean="0"/>
              <a:t>9/20/2020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F5434A-EF69-4FE1-99B8-61D2E71511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604609-9F0C-40B9-9D34-F88082611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D38A-DCF5-49F0-AA1B-63B96E391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040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32EA8B8-9B57-4D91-BE85-7B551EF4FF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F1F97E-E5D6-46C3-A028-50213DC4A1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01F864-158C-4035-8AB6-F07562A9B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5D50-50B6-4988-B7CD-3692C4A79545}" type="datetimeFigureOut">
              <a:rPr lang="en-US" smtClean="0"/>
              <a:t>9/20/2020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2B0FB9-5C9F-4548-86E2-E41CE1D32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669FB4-BC13-4C5E-B16B-D7337397F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D38A-DCF5-49F0-AA1B-63B96E391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8591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</a:t>
            </a:r>
          </a:p>
        </p:txBody>
      </p:sp>
      <p:sp>
        <p:nvSpPr>
          <p:cNvPr id="42" name="Picture Placeholder 26">
            <a:extLst>
              <a:ext uri="{FF2B5EF4-FFF2-40B4-BE49-F238E27FC236}">
                <a16:creationId xmlns:a16="http://schemas.microsoft.com/office/drawing/2014/main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 dirty="0"/>
              <a:t>Click icon to add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MONTH</a:t>
            </a:r>
            <a:br>
              <a:rPr lang="en-US" noProof="0"/>
            </a:br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2658588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BAFFE-BEED-4EDA-B0A9-D4B933A4CB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365648-B896-4FE9-87FC-5681FF92F8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35D6B9-C8BD-4779-AD03-FA91E1271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5D50-50B6-4988-B7CD-3692C4A79545}" type="datetimeFigureOut">
              <a:rPr lang="en-US" smtClean="0"/>
              <a:t>9/20/2020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BC5842-BE8C-489C-8B4C-56B135E90D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6D8659-2EFD-4B0A-81CF-FE9E6D03F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D38A-DCF5-49F0-AA1B-63B96E391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807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04EC1-86A3-4C68-BCC4-7AEE53C8E2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5B6F6E-976A-42FA-88C2-23FA67F588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41577D-0CB5-45C0-9A31-53B7B0A97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5D50-50B6-4988-B7CD-3692C4A79545}" type="datetimeFigureOut">
              <a:rPr lang="en-US" smtClean="0"/>
              <a:t>9/20/2020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2195BE-CA73-48A2-8C69-CD9E88EF0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B51CDC-9B9D-4877-837C-E21B46DDB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D38A-DCF5-49F0-AA1B-63B96E391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4070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85238B-248F-4AAD-8860-82F6075559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D4B78F-ECF6-4FB3-8D30-5A5C700C47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C5DDF5-E482-4E30-833D-EB816C35BA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122097-B52F-4D2F-B21F-9666D61418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5D50-50B6-4988-B7CD-3692C4A79545}" type="datetimeFigureOut">
              <a:rPr lang="en-US" smtClean="0"/>
              <a:t>9/20/2020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139C10-848B-407A-B31C-CAA99C543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9A9C1B-0030-4A0E-8DDF-F50AE7549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D38A-DCF5-49F0-AA1B-63B96E391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7086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69367C-B267-4B54-98D6-FEAE01F115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C5E4A7-4D60-4166-8402-05C95ABD7F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76469D-36CE-43A2-91E0-54F40FC615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A49C464-0EB9-4434-A26F-5C0F222126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0E7F78B-F68D-4C25-8E0A-100382A94F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10796-6916-4C29-B752-DF20E764C1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5D50-50B6-4988-B7CD-3692C4A79545}" type="datetimeFigureOut">
              <a:rPr lang="en-US" smtClean="0"/>
              <a:t>9/20/2020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B0CD521-988A-4C46-B063-94274B0E7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924311A-D574-4CFC-AEFC-270D15952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D38A-DCF5-49F0-AA1B-63B96E391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2629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C3EFD-61E7-4B99-8E7C-9F5A73E125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28AD4EE-8A78-478B-93F3-A7EE3CFE7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5D50-50B6-4988-B7CD-3692C4A79545}" type="datetimeFigureOut">
              <a:rPr lang="en-US" smtClean="0"/>
              <a:t>9/20/2020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48B27C-B2EE-4966-983E-47B6A9B13B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DB196F-7768-4E8E-863D-4D7B00DB8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D38A-DCF5-49F0-AA1B-63B96E391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9302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6277B3-41B9-41D0-AF22-C1EAFE0E02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5D50-50B6-4988-B7CD-3692C4A79545}" type="datetimeFigureOut">
              <a:rPr lang="en-US" smtClean="0"/>
              <a:t>9/20/2020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888997C-2F70-4762-9AA1-736E39810F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A17689-A679-48EE-BD22-D9454F5FF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D38A-DCF5-49F0-AA1B-63B96E391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1226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AEBE5D-7E42-4BB7-8D8C-C0D3A6887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BB2535-05A9-49E1-9B7B-6989FEE05B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A7C234-3F52-41A0-84EC-60F1FB9550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6585B8-A33A-47D1-AB05-645021F3E0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5D50-50B6-4988-B7CD-3692C4A79545}" type="datetimeFigureOut">
              <a:rPr lang="en-US" smtClean="0"/>
              <a:t>9/20/2020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E57033-AB37-471D-A8E2-7F908BF3D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9BF63A-8437-46DF-B200-FF2DC1721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D38A-DCF5-49F0-AA1B-63B96E391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1701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D36906-2F7F-4A6E-8602-14F8C47713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A1D4BF3-9D4E-4FA8-82AE-5E7E0F5820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BDD4D9-8340-4719-AFBF-7E9834ACB7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13E0C4-4163-49FC-9D33-25C98427C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5D50-50B6-4988-B7CD-3692C4A79545}" type="datetimeFigureOut">
              <a:rPr lang="en-US" smtClean="0"/>
              <a:t>9/20/2020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55A28D-D725-4615-8C78-5CE19B760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D613D6-8498-4DC7-833A-27A3E65DD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D38A-DCF5-49F0-AA1B-63B96E391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8907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D2D686C-3316-46FD-9987-C4B3F9015C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63B956-8D44-40EE-9D4D-E77CCC25CE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BD084A-3E56-43DC-A372-27467C2365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955D50-50B6-4988-B7CD-3692C4A79545}" type="datetimeFigureOut">
              <a:rPr lang="en-US" smtClean="0"/>
              <a:t>9/20/2020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CCFBEC-5C31-4C14-8123-CA42AA3E18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3381B5-F4BA-4A68-9FE2-1D550E4E1C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D9D38A-DCF5-49F0-AA1B-63B96E391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3677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Placeholder 8" descr="Kids on Desk Looking at Notebook">
            <a:extLst>
              <a:ext uri="{FF2B5EF4-FFF2-40B4-BE49-F238E27FC236}">
                <a16:creationId xmlns:a16="http://schemas.microsoft.com/office/drawing/2014/main" id="{F1EACC03-9DC7-4C77-9BAE-11CBF767B58D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/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FF535A0-9A52-40AD-972C-D0F96C90529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ar-AE" sz="1800" b="1" dirty="0">
                <a:cs typeface="Arial" panose="020B0604020202020204" pitchFamily="34" charset="0"/>
              </a:rPr>
              <a:t/>
            </a:r>
            <a:br>
              <a:rPr lang="ar-AE" sz="1800" b="1" dirty="0">
                <a:cs typeface="Arial" panose="020B0604020202020204" pitchFamily="34" charset="0"/>
              </a:rPr>
            </a:br>
            <a:r>
              <a:rPr lang="ar-AE" sz="1800" b="1" dirty="0">
                <a:cs typeface="Arial" panose="020B0604020202020204" pitchFamily="34" charset="0"/>
              </a:rPr>
              <a:t>ادخال الورق بالمغلفات</a:t>
            </a:r>
            <a:endParaRPr lang="ru-RU" sz="1800" b="1" dirty="0">
              <a:cs typeface="Arial" panose="020B0604020202020204" pitchFamily="34" charset="0"/>
            </a:endParaRP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8E5938E0-49A8-4D79-90DF-4DB9A83795A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ar-AE" sz="2000" dirty="0"/>
              <a:t>مقدم الهدف: مريم سعيد </a:t>
            </a:r>
            <a:r>
              <a:rPr lang="ar-AE" sz="2000" dirty="0" err="1"/>
              <a:t>الخنبشي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43528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3516758"/>
              </p:ext>
            </p:extLst>
          </p:nvPr>
        </p:nvGraphicFramePr>
        <p:xfrm>
          <a:off x="-9626" y="67667"/>
          <a:ext cx="11906451" cy="623596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984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3704">
                  <a:extLst>
                    <a:ext uri="{9D8B030D-6E8A-4147-A177-3AD203B41FA5}">
                      <a16:colId xmlns:a16="http://schemas.microsoft.com/office/drawing/2014/main" val="2032493190"/>
                    </a:ext>
                  </a:extLst>
                </a:gridCol>
                <a:gridCol w="2918797">
                  <a:extLst>
                    <a:ext uri="{9D8B030D-6E8A-4147-A177-3AD203B41FA5}">
                      <a16:colId xmlns:a16="http://schemas.microsoft.com/office/drawing/2014/main" val="4078435238"/>
                    </a:ext>
                  </a:extLst>
                </a:gridCol>
                <a:gridCol w="1275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4333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المراجعة:أ. </a:t>
                      </a: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جمعه شعيب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الإعداد : مريم سعيد </a:t>
                      </a:r>
                      <a:r>
                        <a:rPr lang="ar-AE" sz="1200" b="1" dirty="0" err="1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الخنبشي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AE" sz="12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ادخال </a:t>
                      </a:r>
                      <a:r>
                        <a:rPr lang="ar-AE" sz="1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الورق بالمغلفات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3440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الفئة العمرية:13-14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مستوى الشدة</a:t>
                      </a:r>
                      <a:r>
                        <a:rPr lang="ar-AE" sz="1200" b="1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 متوسطة 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فئة الإعاقة : الاعاقة الذهنية</a:t>
                      </a:r>
                      <a:r>
                        <a:rPr lang="en-US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بيانات 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12628275"/>
                  </a:ext>
                </a:extLst>
              </a:tr>
              <a:tr h="5626361">
                <a:tc gridSpan="3"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في احدى الحصص الدراسية حيث كان الطلاب و بينهم الأصدقاء خليفة و حمد  يتعلمون الأشياء الجديدة مع معلمتهم </a:t>
                      </a: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قررت معلمتهم اليوم تعليمهم ثلاثة أشياء جديدة و مفيدة </a:t>
                      </a: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قالت المعلمة : اليوم سأعلمكم كيف تدخلون الورق بالمغلفات و كيفية استخدام الدباسة و الخرامة  هل انتم مستعدون </a:t>
                      </a: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قالت الطلاب نعم يا معلمتي </a:t>
                      </a: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قال المعلمة : هيا لنبدأ , دعونا في البداية نتعلم كيفية ادخال الورق بالمغلفات ,, حاولوا فتح المغلف  ثم رفعه قليلا  من الامام كما تشاهدون في الصورة </a:t>
                      </a: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ثم ادخلوا الورقة بطريقة صحيحة ,, هل هذا سهل يا طلابي ..  الطلاب : نعم يا معلمتي انه سهل </a:t>
                      </a: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قالت المعلمة : رائع الآن دعوني اخبركم كيفية استخدام الدباسة و الخرامة و لكن قبل هذا من يخبرني لماذا نستخدم الدباسة و الخرامة </a:t>
                      </a: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قال حمد : الدباسة عندما نريد وضع اكثر من ورقة مع بعض ,, الدباسة تساعدنا على تثبيت عدة أوراق مع بعضها البعض </a:t>
                      </a: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قال خليفة :  و الخرامة يا معلمتي لنعمل دائرة صغيرة في الورق تساعرنا على ادخالها ف الملفات التي تحتاج الى تخريم الورق </a:t>
                      </a: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قالت المعلمة : أحسنتم يا خليفة و حمد ,, و الآن انظروا كيف نستخدم الدباسة نضع مجموعة الأوراق بطريقة مرتبه ف مقدمة الدباسة ثم نضغطها من الأعلى </a:t>
                      </a: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أما الخرامة ف نضع المكان  الذي نريد تخريمة في الورق عند جانبي الخرامة ثم اضع يدي في الأعلى و اضغط عليه</a:t>
                      </a: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قال : شكرا لك يا معلمتي حقا استفدنا و أيضا استمتعنا بتعلم شيء جديد</a:t>
                      </a: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قال المعلمة : عفوا يا طلابي  </a:t>
                      </a: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( ملاحظة : ممكن للمعلم عمل طريقة استخدام الأدوات المذكورة في القصة عندما يقرأها للطلاب )</a:t>
                      </a: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400" b="1" u="none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400" b="1" u="none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en-US" sz="1400" b="1" u="none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</a:t>
                      </a: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D01CF-05FC-40DD-9306-5E37CEF60A8F}" type="datetime3">
              <a:rPr lang="en-US" smtClean="0"/>
              <a:t>20 September 2020</a:t>
            </a:fld>
            <a:endParaRPr lang="en-GB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2</a:t>
            </a:fld>
            <a:endParaRPr lang="en-GB"/>
          </a:p>
        </p:txBody>
      </p:sp>
      <p:sp>
        <p:nvSpPr>
          <p:cNvPr id="5" name="AutoShape 4">
            <a:extLst>
              <a:ext uri="{FF2B5EF4-FFF2-40B4-BE49-F238E27FC236}">
                <a16:creationId xmlns:a16="http://schemas.microsoft.com/office/drawing/2014/main" id="{2AA427DC-C2CA-4F80-943D-8D3F6794FC4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6">
            <a:extLst>
              <a:ext uri="{FF2B5EF4-FFF2-40B4-BE49-F238E27FC236}">
                <a16:creationId xmlns:a16="http://schemas.microsoft.com/office/drawing/2014/main" id="{95862180-9990-4AAC-A866-9F056CA1E64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96000" y="3429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F6BED549-704C-452B-82A9-5B85D3F5896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807" b="26001"/>
          <a:stretch/>
        </p:blipFill>
        <p:spPr bwMode="auto">
          <a:xfrm>
            <a:off x="431524" y="1103243"/>
            <a:ext cx="3149876" cy="21998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4">
            <a:extLst>
              <a:ext uri="{FF2B5EF4-FFF2-40B4-BE49-F238E27FC236}">
                <a16:creationId xmlns:a16="http://schemas.microsoft.com/office/drawing/2014/main" id="{8CB17A4B-D260-4C06-838B-774F6EDBCC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027" y="3429000"/>
            <a:ext cx="3273373" cy="2348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6">
            <a:extLst>
              <a:ext uri="{FF2B5EF4-FFF2-40B4-BE49-F238E27FC236}">
                <a16:creationId xmlns:a16="http://schemas.microsoft.com/office/drawing/2014/main" id="{33FF67C9-0DBD-475B-BAB8-1C10EA242A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4067037"/>
            <a:ext cx="243840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>
            <a:extLst>
              <a:ext uri="{FF2B5EF4-FFF2-40B4-BE49-F238E27FC236}">
                <a16:creationId xmlns:a16="http://schemas.microsoft.com/office/drawing/2014/main" id="{4EB40CB0-7A67-49B7-87BE-CB218EEFD2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2549" y="4204121"/>
            <a:ext cx="3033023" cy="2236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83948C4F-578A-46D1-A7CA-11E0E84C1F4D}"/>
              </a:ext>
            </a:extLst>
          </p:cNvPr>
          <p:cNvSpPr/>
          <p:nvPr/>
        </p:nvSpPr>
        <p:spPr>
          <a:xfrm>
            <a:off x="3490289" y="4656279"/>
            <a:ext cx="2027583" cy="170007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DB179396-21CF-4681-B22B-A9A55FBBB2FA}"/>
              </a:ext>
            </a:extLst>
          </p:cNvPr>
          <p:cNvSpPr/>
          <p:nvPr/>
        </p:nvSpPr>
        <p:spPr>
          <a:xfrm>
            <a:off x="6566517" y="4699004"/>
            <a:ext cx="2027583" cy="170007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815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2741257"/>
              </p:ext>
            </p:extLst>
          </p:nvPr>
        </p:nvGraphicFramePr>
        <p:xfrm>
          <a:off x="136479" y="173255"/>
          <a:ext cx="11943226" cy="658911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36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62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8764">
                <a:tc>
                  <a:txBody>
                    <a:bodyPr/>
                    <a:lstStyle/>
                    <a:p>
                      <a:pPr marL="0" marR="0" lvl="0" indent="0" algn="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ل</a:t>
                      </a:r>
                      <a:r>
                        <a:rPr lang="ar-SA" sz="1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استخدام الدباسة والخرامة اليدوية  للورق</a:t>
                      </a:r>
                      <a:r>
                        <a:rPr lang="ar-AE" sz="1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/>
                      </a:r>
                      <a:br>
                        <a:rPr lang="ar-AE" sz="1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</a:br>
                      <a:r>
                        <a:rPr lang="ar-AE" sz="1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+</a:t>
                      </a:r>
                      <a:br>
                        <a:rPr lang="ar-AE" sz="1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</a:br>
                      <a:r>
                        <a:rPr lang="ar-AE" sz="1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ادخال الورق بالمغلفات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8810">
                <a:tc>
                  <a:txBody>
                    <a:bodyPr/>
                    <a:lstStyle/>
                    <a:p>
                      <a:pPr algn="r" rtl="1"/>
                      <a:r>
                        <a:rPr lang="ar-SA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انشطه</a:t>
                      </a: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مهارية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المكونات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0228">
                <a:tc>
                  <a:txBody>
                    <a:bodyPr/>
                    <a:lstStyle/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SA" sz="1200" b="1" u="sng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الأنشطة الصفية </a:t>
                      </a:r>
                      <a:endParaRPr lang="ar-AE" sz="1200" b="1" u="sng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AE" sz="1200" b="1" u="sng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يعرف المعلم أولا الطلاب بالدباسة , الخرامة , و المغلفات و متى نستخدمها </a:t>
                      </a: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عمل تدريب عملي ( يعرض المعلم أولا كيفية الاستخدام ثم يحاول الطالب مثل ما فعل المعلم )</a:t>
                      </a: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kern="1200" dirty="0">
                        <a:solidFill>
                          <a:srgbClr val="5B9BD5">
                            <a:lumMod val="50000"/>
                          </a:srgb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r" rtl="1"/>
                      <a:endParaRPr lang="ar-SA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kern="1200" dirty="0">
                        <a:solidFill>
                          <a:srgbClr val="5B9BD5">
                            <a:lumMod val="50000"/>
                          </a:srgb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A42EF-3AAD-44DC-B736-900FDC7B54C3}" type="datetime3">
              <a:rPr lang="en-US" smtClean="0"/>
              <a:t>20 September 2020</a:t>
            </a:fld>
            <a:endParaRPr lang="en-GB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80676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78069" y="98386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1057772"/>
              </p:ext>
            </p:extLst>
          </p:nvPr>
        </p:nvGraphicFramePr>
        <p:xfrm>
          <a:off x="193963" y="273105"/>
          <a:ext cx="11804073" cy="64483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33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0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40904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الحصة الدراسية:</a:t>
                      </a:r>
                      <a:endParaRPr lang="ar-AE" sz="12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 fontAlgn="ctr"/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 الرئيسي هو :</a:t>
                      </a:r>
                    </a:p>
                    <a:p>
                      <a:pPr marL="228600" indent="-228600" algn="r" rtl="1" fontAlgn="ctr">
                        <a:buFont typeface="+mj-lt"/>
                        <a:buAutoNum type="arabicPeriod"/>
                      </a:pPr>
                      <a:r>
                        <a:rPr lang="ar-SA" sz="1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استخدام الدباسة والخرامة اليدوية  للورق</a:t>
                      </a:r>
                      <a:endParaRPr lang="ar-AE" sz="12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228600" indent="-228600" algn="r" rtl="1" fontAlgn="ctr">
                        <a:buFont typeface="+mj-lt"/>
                        <a:buAutoNum type="arabicPeriod"/>
                      </a:pPr>
                      <a:r>
                        <a:rPr lang="ar-AE" sz="1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ادخال الورق بالمغلفات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أهداف أخرى: تدريب الطالب على الطرق الصحيحة لإدخال الورق بالمغلفات و استخدام الدباسة و الخرامة بطريقة صحيحة من خلال :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تنفيذ التمارين والأنشطة الصفية داخل الغرفة الصفية اجرائياً. 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التدريب العملي أثناء الحصة الدراسية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الرياضي: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عمل مسابقات بين الطلبة </a:t>
                      </a:r>
                      <a:r>
                        <a:rPr lang="ar-AE" sz="1200" b="1" u="none" kern="1200" baseline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تخدم الهدف</a:t>
                      </a:r>
                      <a:endParaRPr lang="ar-AE" sz="1200" b="1" u="none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الفني: 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تصميم لوحة فنية أو بوستر باستخدام الأدوات ( المغلفات _ الدباسة و الخرامة ) ليتدرب الطالب على استخدامها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الموسيقى: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عرض أغنية</a:t>
                      </a: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دليل للمعلم</a:t>
                      </a:r>
                    </a:p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06204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طلب من الوالدين بتدريب الطالب على ادخال الورق في المغلفات و استخدام الدباسة والخرامة عند أداء المهام و واجباته الدراسية في المنزل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الواجب المنزلي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357">
                <a:tc>
                  <a:txBody>
                    <a:bodyPr/>
                    <a:lstStyle/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تمارين الكترونية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8302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متوسط : يدرك الطالب ما هي الأدوات       جيد:  يدرك الطالب كيفية الاستخدام الصحيح         مرتفع:  يستطيع عمليا استخدام جميع الأدوات بالطرق الصحيحة 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التقييم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19267-0502-414C-ADC8-E730C18BC296}" type="datetime3">
              <a:rPr lang="en-US" smtClean="0"/>
              <a:t>20 September 2020</a:t>
            </a:fld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78014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482</Words>
  <Application>Microsoft Office PowerPoint</Application>
  <PresentationFormat>Widescreen</PresentationFormat>
  <Paragraphs>84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Sakkal Majalla</vt:lpstr>
      <vt:lpstr>Office Theme</vt:lpstr>
      <vt:lpstr> ادخال الورق بالمغلفات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استخدام المعقم على اليدين بشكل صحيح</dc:title>
  <dc:creator>m-s.a12@hotmail.com</dc:creator>
  <cp:lastModifiedBy>JUMAH SHUAIB MUSTAFA</cp:lastModifiedBy>
  <cp:revision>19</cp:revision>
  <dcterms:created xsi:type="dcterms:W3CDTF">2020-09-01T08:04:50Z</dcterms:created>
  <dcterms:modified xsi:type="dcterms:W3CDTF">2020-09-20T06:43:36Z</dcterms:modified>
</cp:coreProperties>
</file>