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57" r:id="rId3"/>
    <p:sldId id="262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800" b="1" dirty="0">
                <a:cs typeface="Arial" panose="020B0604020202020204" pitchFamily="34" charset="0"/>
              </a:rPr>
              <a:t/>
            </a:r>
            <a:br>
              <a:rPr lang="ar-AE" sz="1800" b="1" dirty="0">
                <a:cs typeface="Arial" panose="020B0604020202020204" pitchFamily="34" charset="0"/>
              </a:rPr>
            </a:br>
            <a:r>
              <a:rPr lang="ar-AE" sz="1800" b="1" dirty="0">
                <a:cs typeface="Arial" panose="020B0604020202020204" pitchFamily="34" charset="0"/>
              </a:rPr>
              <a:t>ادخال الورق بالمغلفات</a:t>
            </a:r>
            <a:endParaRPr lang="ru-RU" sz="1800" b="1" dirty="0"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16758"/>
              </p:ext>
            </p:extLst>
          </p:nvPr>
        </p:nvGraphicFramePr>
        <p:xfrm>
          <a:off x="-9626" y="67667"/>
          <a:ext cx="11906451" cy="6235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33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ادخال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الورق بالمغلفات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626361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احدى الحصص الدراسية حيث كان الطلاب و بينهم الأصدقاء خليفة و حمد  يتعلمون الأشياء الجديدة مع معلمتهم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قررت معلمتهم اليوم تعليمهم ثلاثة أشياء جديدة و مفيدة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اليوم سأعلمكم كيف تدخلون الورق بالمغلفات و كيفية استخدام الدباسة و الخرامة  هل انتم مستعدون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الطلاب نعم يا معلمتي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المعلمة : هيا لنبدأ , دعونا في البداية نتعلم كيفية ادخال الورق بالمغلفات ,, حاولوا فتح المغلف  ثم رفعه قليلا  من الامام كما تشاهدون في الصورة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ادخلوا الورقة بطريقة صحيحة ,, هل هذا سهل يا طلابي ..  الطلاب : نعم يا معلمتي انه سهل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رائع الآن دعوني اخبركم كيفية استخدام الدباسة و الخرامة و لكن قبل هذا من يخبرني لماذا نستخدم الدباسة و الخرامة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الدباسة عندما نريد وضع اكثر من ورقة مع بعض ,, الدباسة تساعدنا على تثبيت عدة أوراق مع بعضها البعض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:  و الخرامة يا معلمتي لنعمل دائرة صغيرة في الورق تساعرنا على ادخالها ف الملفات التي تحتاج الى تخريم الورق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المعلمة : أحسنتم يا خليفة و حمد ,, و الآن انظروا كيف نستخدم الدباسة نضع مجموعة الأوراق بطريقة مرتبه ف مقدمة الدباسة ثم نضغطها من الأعلى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أما الخرامة ف نضع المكان  الذي نريد تخريمة في الورق عند جانبي الخرامة ثم اضع يدي في الأعلى و اضغط عليه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: شكرا لك يا معلمتي حقا استفدنا و أيضا استمتعنا بتعلم شيء جديد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المعلمة : عفوا يا طلابي 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ملاحظة : ممكن للمعلم عمل طريقة استخدام الأدوات المذكورة في القصة عندما يقرأها للطلاب )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20 September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AA427DC-C2CA-4F80-943D-8D3F6794F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5862180-9990-4AAC-A866-9F056CA1E6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6BED549-704C-452B-82A9-5B85D3F589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07" b="26001"/>
          <a:stretch/>
        </p:blipFill>
        <p:spPr bwMode="auto">
          <a:xfrm>
            <a:off x="431524" y="1103243"/>
            <a:ext cx="3149876" cy="219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8CB17A4B-D260-4C06-838B-774F6EDBC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27" y="3429000"/>
            <a:ext cx="3273373" cy="234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33FF67C9-0DBD-475B-BAB8-1C10EA242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67037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EB40CB0-7A67-49B7-87BE-CB218EEFD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549" y="4204121"/>
            <a:ext cx="3033023" cy="22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3948C4F-578A-46D1-A7CA-11E0E84C1F4D}"/>
              </a:ext>
            </a:extLst>
          </p:cNvPr>
          <p:cNvSpPr/>
          <p:nvPr/>
        </p:nvSpPr>
        <p:spPr>
          <a:xfrm>
            <a:off x="3490289" y="4656279"/>
            <a:ext cx="2027583" cy="1700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179396-21CF-4681-B22B-A9A55FBBB2FA}"/>
              </a:ext>
            </a:extLst>
          </p:cNvPr>
          <p:cNvSpPr/>
          <p:nvPr/>
        </p:nvSpPr>
        <p:spPr>
          <a:xfrm>
            <a:off x="6566517" y="4699004"/>
            <a:ext cx="2027583" cy="17000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41257"/>
              </p:ext>
            </p:extLst>
          </p:nvPr>
        </p:nvGraphicFramePr>
        <p:xfrm>
          <a:off x="136479" y="173255"/>
          <a:ext cx="11943226" cy="6589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الدباسة والخرامة اليدوية  للورق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+</a:t>
                      </a:r>
                      <a:b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ادخال الورق بالمغلفات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يعرف المعلم أولا الطلاب بالدباسة , الخرامة , و المغلفات و متى نستخدمها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تدريب عملي ( يعرض المعلم أولا كيفية الاستخدام ثم يحاول الطالب مثل ما فعل المعلم )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57772"/>
              </p:ext>
            </p:extLst>
          </p:nvPr>
        </p:nvGraphicFramePr>
        <p:xfrm>
          <a:off x="193963" y="273105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:</a:t>
                      </a: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استخدام الدباسة والخرامة اليدوية  للورق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 fontAlgn="ctr">
                        <a:buFont typeface="+mj-lt"/>
                        <a:buAutoNum type="arabicPeriod"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ادخال الورق بالمغلفات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الطالب على الطرق الصحيحة لإدخال الورق بالمغلفات و استخدام الدباسة و الخرامة بطريقة صحيحة من خلال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مسابقات بين الطلبة </a:t>
                      </a:r>
                      <a:r>
                        <a:rPr lang="ar-AE" sz="1200" b="1" u="none" kern="1200" baseline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تخدم الهدف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لوحة فنية أو بوستر باستخدام الأدوات ( المغلفات _ الدباسة و الخرامة ) ليتدرب الطالب على استخدامها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الوالدين بتدريب الطالب على ادخال الورق في المغلفات و استخدام الدباسة والخرامة عند أداء المهام و واجباته الدراسية في المنزل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الطالب ما هي الأدوات       جيد:  يدرك الطالب كيفية الاستخدام الصحيح         مرتفع:  يستطيع عمليا استخدام جميع الأدوات بالطرق الصحيحة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20 September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482</Words>
  <Application>Microsoft Office PowerPoint</Application>
  <PresentationFormat>Widescreen</PresentationFormat>
  <Paragraphs>84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Sakkal Majalla</vt:lpstr>
      <vt:lpstr>Office Theme</vt:lpstr>
      <vt:lpstr> ادخال الورق بالمغلفات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استخدام المعقم على اليدين بشكل صحيح</dc:title>
  <dc:creator>m-s.a12@hotmail.com</dc:creator>
  <cp:lastModifiedBy>JUMAH SHUAIB MUSTAFA</cp:lastModifiedBy>
  <cp:revision>19</cp:revision>
  <dcterms:created xsi:type="dcterms:W3CDTF">2020-09-01T08:04:50Z</dcterms:created>
  <dcterms:modified xsi:type="dcterms:W3CDTF">2020-09-20T06:43:36Z</dcterms:modified>
</cp:coreProperties>
</file>