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57" r:id="rId3"/>
    <p:sldId id="262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05896-1F24-40A2-9BD7-C9B019EBCE89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C465F-616A-4543-A239-8FB328507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06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7AD1-B518-4CA8-91B9-70BF5E601A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40E84-8AF7-45BF-88AF-64BD0E79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FE2B-A3D3-477C-814B-DBD155A1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9D02-FCFA-4A05-B8A5-AE063B859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D698-8B90-4CA0-83E6-C19D8366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90875-C6C5-4B13-8DE9-782FA73C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DFEA61-1A42-4AD4-A7DA-7E2F4ECF0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D178B-03A1-4F44-B3B2-309C6282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5434A-EF69-4FE1-99B8-61D2E715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04609-9F0C-40B9-9D34-F8808261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4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EA8B8-9B57-4D91-BE85-7B551EF4F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1F97E-E5D6-46C3-A028-50213DC4A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F864-158C-4035-8AB6-F07562A9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B0FB9-5C9F-4548-86E2-E41CE1D3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69FB4-BC13-4C5E-B16B-D7337397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65858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AFFE-BEED-4EDA-B0A9-D4B933A4C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65648-B896-4FE9-87FC-5681FF92F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5D6B9-C8BD-4779-AD03-FA91E127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5842-BE8C-489C-8B4C-56B135E90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D8659-2EFD-4B0A-81CF-FE9E6D03F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04EC1-86A3-4C68-BCC4-7AEE53C8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B6F6E-976A-42FA-88C2-23FA67F58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577D-0CB5-45C0-9A31-53B7B0A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95BE-CA73-48A2-8C69-CD9E88EF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1CDC-9B9D-4877-837C-E21B46DD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7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238B-248F-4AAD-8860-82F607555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4B78F-ECF6-4FB3-8D30-5A5C700C47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5DDF5-E482-4E30-833D-EB816C35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22097-B52F-4D2F-B21F-9666D6141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9C10-848B-407A-B31C-CAA99C54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A9C1B-0030-4A0E-8DDF-F50AE754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9367C-B267-4B54-98D6-FEAE01F1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5E4A7-4D60-4166-8402-05C95ABD7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6469D-36CE-43A2-91E0-54F40FC61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49C464-0EB9-4434-A26F-5C0F2221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7F78B-F68D-4C25-8E0A-100382A94F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10796-6916-4C29-B752-DF20E764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CD521-988A-4C46-B063-94274B0E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4311A-D574-4CFC-AEFC-270D1595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3EFD-61E7-4B99-8E7C-9F5A73E1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AD4EE-8A78-478B-93F3-A7EE3CFE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8B27C-B2EE-4966-983E-47B6A9B1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DB196F-7768-4E8E-863D-4D7B00DB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0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277B3-41B9-41D0-AF22-C1EAFE0E0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8997C-2F70-4762-9AA1-736E39810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A17689-A679-48EE-BD22-D9454F5FF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26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BE5D-7E42-4BB7-8D8C-C0D3A6887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2535-05A9-49E1-9B7B-6989FEE05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A7C234-3F52-41A0-84EC-60F1FB955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85B8-A33A-47D1-AB05-645021F3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57033-AB37-471D-A8E2-7F908BF3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BF63A-8437-46DF-B200-FF2DC172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36906-2F7F-4A6E-8602-14F8C4771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1D4BF3-9D4E-4FA8-82AE-5E7E0F58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DD4D9-8340-4719-AFBF-7E9834ACB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3E0C4-4163-49FC-9D33-25C98427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5A28D-D725-4615-8C78-5CE19B76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613D6-8498-4DC7-833A-27A3E65D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D686C-3316-46FD-9987-C4B3F901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3B956-8D44-40EE-9D4D-E77CCC25C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D084A-3E56-43DC-A372-27467C23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5D50-50B6-4988-B7CD-3692C4A79545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CFBEC-5C31-4C14-8123-CA42AA3E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381B5-F4BA-4A68-9FE2-1D550E4E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D38A-DCF5-49F0-AA1B-63B96E391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7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18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استخدام الدباسة والخرامة اليدوية  للورق</a:t>
            </a:r>
            <a:r>
              <a:rPr lang="ar-AE" sz="1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ar-AE" sz="1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sz="1800" b="1" dirty="0"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E5938E0-49A8-4D79-90DF-4DB9A837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000" dirty="0"/>
              <a:t>مقدم الهدف: مريم سعيد </a:t>
            </a:r>
            <a:r>
              <a:rPr lang="ar-AE" sz="2000" dirty="0" err="1"/>
              <a:t>الخنبشي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939365"/>
              </p:ext>
            </p:extLst>
          </p:nvPr>
        </p:nvGraphicFramePr>
        <p:xfrm>
          <a:off x="-9626" y="67667"/>
          <a:ext cx="11906451" cy="6306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3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مريم سعيد </a:t>
                      </a: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الخنبشي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الدباسة والخرامة اليدوية  للورق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4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العمرية:13-14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626361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احدى الحصص الدراسية حيث كان الطلاب و بينهم الأصدقاء خليفة و حمد  يتعلمون الأشياء الجديدة مع معلمتهم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قررت معلمتهم اليوم تعليمهم ثلاثة أشياء جديدة و مفيدة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المعلمة : اليوم سأعلمكم كيف تدخلون الورق بالمغلفات و كيفية استخدام الدباسة و الخرامة  هل انتم مستعدون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الطلاب نعم يا معلمتي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المعلمة : هيا لنبدأ , دعونا في البداية نتعلم كيفية ادخال الورق بالمغلفات ,, حاولوا فتح المغلف  ثم رفعه قليلا  من الامام كما تشاهدون في الصورة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 ادخلوا الورقة بطريقة صحيحة ,, هل هذا سهل يا طلابي ..  الطلاب : نعم يا معلمتي انه سهل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المعلمة : رائع الآن دعوني اخبركم كيفية استخدام الدباسة و الخرامة و لكن قبل هذا من يخبرني لماذا نستخدم الدباسة و الخرامة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حمد : الدباسة عندما نريد وضع اكثر من ورقة مع بعض ,, الدباسة تساعدنا على تثبيت عدة أوراق مع بعضها البعض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خليفة :  و الخرامة يا معلمتي لنعمل دائرة صغيرة في الورق تساعرنا على ادخالها ف الملفات التي تحتاج الى تخريم الورق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المعلمة : أحسنتم يا خليفة و حمد ,, و الآن انظروا كيف نستخدم الدباسة نضع مجموعة الأوراق بطريقة مرتبه ف مقدمة الدباسة ثم نضغطها من الأعلى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أما الخرامة ف نضع المكان  الذي نريد تخريمة في الورق عند جانبي الخرامة ثم اضع يدي في الأعلى و اضغط عليه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: شكرا لك يا معلمتي حقا استفدنا و أيضا استمتعنا بتعلم شيء جديد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 المعلمة : عفوا يا طلابي 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 ملاحظة : ممكن للمعلم عمل طريقة استخدام الأدوات المذكورة في القصة عندما يقرأها للطلاب )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20 September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2AA427DC-C2CA-4F80-943D-8D3F6794FC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95862180-9990-4AAC-A866-9F056CA1E6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6BED549-704C-452B-82A9-5B85D3F589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07" b="26001"/>
          <a:stretch/>
        </p:blipFill>
        <p:spPr bwMode="auto">
          <a:xfrm>
            <a:off x="431524" y="1103243"/>
            <a:ext cx="3149876" cy="219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8CB17A4B-D260-4C06-838B-774F6EDBC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27" y="3429000"/>
            <a:ext cx="3273373" cy="2348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33FF67C9-0DBD-475B-BAB8-1C10EA242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067037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4EB40CB0-7A67-49B7-87BE-CB218EEFD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549" y="4204121"/>
            <a:ext cx="3033023" cy="22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83948C4F-578A-46D1-A7CA-11E0E84C1F4D}"/>
              </a:ext>
            </a:extLst>
          </p:cNvPr>
          <p:cNvSpPr/>
          <p:nvPr/>
        </p:nvSpPr>
        <p:spPr>
          <a:xfrm>
            <a:off x="3490289" y="4656279"/>
            <a:ext cx="2027583" cy="17000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B179396-21CF-4681-B22B-A9A55FBBB2FA}"/>
              </a:ext>
            </a:extLst>
          </p:cNvPr>
          <p:cNvSpPr/>
          <p:nvPr/>
        </p:nvSpPr>
        <p:spPr>
          <a:xfrm>
            <a:off x="6566517" y="4699004"/>
            <a:ext cx="2027583" cy="17000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741257"/>
              </p:ext>
            </p:extLst>
          </p:nvPr>
        </p:nvGraphicFramePr>
        <p:xfrm>
          <a:off x="136479" y="173255"/>
          <a:ext cx="11943226" cy="65891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الدباسة والخرامة اليدوية  للورق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+</a:t>
                      </a:r>
                      <a:b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ادخال الورق بالمغلفات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يعرف المعلم أولا الطلاب بالدباسة , الخرامة , و المغلفات و متى نستخدمها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تدريب عملي ( يعرض المعلم أولا كيفية الاستخدام ثم يحاول الطالب مثل ما فعل المعلم )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kern="1200" dirty="0">
                        <a:solidFill>
                          <a:srgbClr val="5B9BD5">
                            <a:lumMod val="50000"/>
                          </a:srgb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20 September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057772"/>
              </p:ext>
            </p:extLst>
          </p:nvPr>
        </p:nvGraphicFramePr>
        <p:xfrm>
          <a:off x="193963" y="273105"/>
          <a:ext cx="11804073" cy="644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:</a:t>
                      </a:r>
                    </a:p>
                    <a:p>
                      <a:pPr marL="228600" indent="-228600" algn="r" rtl="1" fontAlgn="ctr">
                        <a:buFont typeface="+mj-lt"/>
                        <a:buAutoNum type="arabicPeriod"/>
                      </a:pP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الدباسة والخرامة اليدوية  للورق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 fontAlgn="ctr">
                        <a:buFont typeface="+mj-lt"/>
                        <a:buAutoNum type="arabicPeriod"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ادخال الورق بالمغلفات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تدريب الطالب على الطرق الصحيحة لإدخال الورق بالمغلفات و استخدام الدباسة و الخرامة بطريقة صحيحة من خلال 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العملي أثناء الحصة الدراسية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مسابقات بين الطلبة </a:t>
                      </a:r>
                      <a:r>
                        <a:rPr lang="ar-AE" sz="1200" b="1" u="none" kern="1200" baseline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تخدم الهدف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تصميم لوحة فنية أو بوستر باستخدام الأدوات ( المغلفات _ الدباسة و الخرامة ) ليتدرب الطالب على استخدامها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أغنية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62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الوالدين بتدريب الطالب على ادخال الورق في المغلفات و استخدام الدباسة والخرامة عند أداء المهام و واجباته الدراسية في المنزل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357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يدرك الطالب ما هي الأدوات       جيد:  يدرك الطالب كيفية الاستخدام الصحيح         مرتفع:  يستطيع عمليا استخدام جميع الأدوات بالطرق الصحيحة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20 September 2020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487</Words>
  <Application>Microsoft Office PowerPoint</Application>
  <PresentationFormat>Widescreen</PresentationFormat>
  <Paragraphs>84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Sakkal Majalla</vt:lpstr>
      <vt:lpstr>Times New Roman</vt:lpstr>
      <vt:lpstr>Office Theme</vt:lpstr>
      <vt:lpstr>استخدام الدباسة والخرامة اليدوية  للورق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استخدام المعقم على اليدين بشكل صحيح</dc:title>
  <dc:creator>m-s.a12@hotmail.com</dc:creator>
  <cp:lastModifiedBy>JUMAH SHUAIB MUSTAFA</cp:lastModifiedBy>
  <cp:revision>19</cp:revision>
  <dcterms:created xsi:type="dcterms:W3CDTF">2020-09-01T08:04:50Z</dcterms:created>
  <dcterms:modified xsi:type="dcterms:W3CDTF">2020-09-20T06:42:37Z</dcterms:modified>
</cp:coreProperties>
</file>